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5.xml" ContentType="application/vnd.openxmlformats-officedocument.drawingml.diagramLayout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Default Extension="jpeg" ContentType="image/jpeg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35"/>
  </p:notesMasterIdLst>
  <p:sldIdLst>
    <p:sldId id="256" r:id="rId3"/>
    <p:sldId id="258" r:id="rId4"/>
    <p:sldId id="292" r:id="rId5"/>
    <p:sldId id="265" r:id="rId6"/>
    <p:sldId id="266" r:id="rId7"/>
    <p:sldId id="261" r:id="rId8"/>
    <p:sldId id="267" r:id="rId9"/>
    <p:sldId id="260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59" r:id="rId18"/>
    <p:sldId id="263" r:id="rId19"/>
    <p:sldId id="264" r:id="rId20"/>
    <p:sldId id="279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3" r:id="rId31"/>
    <p:sldId id="297" r:id="rId32"/>
    <p:sldId id="298" r:id="rId33"/>
    <p:sldId id="299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6600"/>
    <a:srgbClr val="5DFF5D"/>
    <a:srgbClr val="6600CC"/>
    <a:srgbClr val="00EA00"/>
    <a:srgbClr val="F4FBEF"/>
    <a:srgbClr val="FF9933"/>
    <a:srgbClr val="EB67CF"/>
    <a:srgbClr val="0099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82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7D8133-64A2-4B05-8512-F77C6328247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C4DA2F-174F-4A7B-A0FD-BB1F7C66C44C}">
      <dgm:prSet phldrT="[Текст]"/>
      <dgm:spPr>
        <a:solidFill>
          <a:srgbClr val="5DFF5D"/>
        </a:solidFill>
      </dgm:spPr>
      <dgm:t>
        <a:bodyPr/>
        <a:lstStyle/>
        <a:p>
          <a:r>
            <a:rPr lang="ru-RU" b="1" dirty="0" smtClean="0">
              <a:solidFill>
                <a:schemeClr val="accent2">
                  <a:lumMod val="75000"/>
                </a:schemeClr>
              </a:solidFill>
            </a:rPr>
            <a:t>1</a:t>
          </a:r>
          <a:endParaRPr lang="ru-RU" b="1" dirty="0">
            <a:solidFill>
              <a:schemeClr val="accent2">
                <a:lumMod val="75000"/>
              </a:schemeClr>
            </a:solidFill>
          </a:endParaRPr>
        </a:p>
      </dgm:t>
    </dgm:pt>
    <dgm:pt modelId="{E403B41B-160D-46ED-AC7B-7853C3BCF0EE}" type="parTrans" cxnId="{53B291E7-86DF-4E8C-AC13-301652103056}">
      <dgm:prSet/>
      <dgm:spPr/>
      <dgm:t>
        <a:bodyPr/>
        <a:lstStyle/>
        <a:p>
          <a:endParaRPr lang="ru-RU"/>
        </a:p>
      </dgm:t>
    </dgm:pt>
    <dgm:pt modelId="{2CD5A9A1-44F4-41F2-B3E7-E2E7BBD2CD92}" type="sibTrans" cxnId="{53B291E7-86DF-4E8C-AC13-301652103056}">
      <dgm:prSet/>
      <dgm:spPr/>
      <dgm:t>
        <a:bodyPr/>
        <a:lstStyle/>
        <a:p>
          <a:endParaRPr lang="ru-RU"/>
        </a:p>
      </dgm:t>
    </dgm:pt>
    <dgm:pt modelId="{0A99E4F6-F76D-4458-883F-C6F7B7008C62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000" b="1" dirty="0" smtClean="0">
              <a:solidFill>
                <a:schemeClr val="bg2">
                  <a:lumMod val="25000"/>
                </a:schemeClr>
              </a:solidFill>
            </a:rPr>
            <a:t>ВОЗНИКНОВЕНИЕ ИДЕИ</a:t>
          </a:r>
          <a:endParaRPr lang="ru-RU" sz="3000" b="1" dirty="0">
            <a:solidFill>
              <a:schemeClr val="bg2">
                <a:lumMod val="25000"/>
              </a:schemeClr>
            </a:solidFill>
          </a:endParaRPr>
        </a:p>
      </dgm:t>
    </dgm:pt>
    <dgm:pt modelId="{AACE996B-27D7-4AE2-A6F6-ECBE8301CA2D}" type="parTrans" cxnId="{E3077732-71C6-4C41-AD7A-7F5FC0F43DA3}">
      <dgm:prSet/>
      <dgm:spPr/>
      <dgm:t>
        <a:bodyPr/>
        <a:lstStyle/>
        <a:p>
          <a:endParaRPr lang="ru-RU"/>
        </a:p>
      </dgm:t>
    </dgm:pt>
    <dgm:pt modelId="{AB611165-01DD-4F94-9D3F-DEEADDBF3457}" type="sibTrans" cxnId="{E3077732-71C6-4C41-AD7A-7F5FC0F43DA3}">
      <dgm:prSet/>
      <dgm:spPr/>
      <dgm:t>
        <a:bodyPr/>
        <a:lstStyle/>
        <a:p>
          <a:endParaRPr lang="ru-RU"/>
        </a:p>
      </dgm:t>
    </dgm:pt>
    <dgm:pt modelId="{1B3013C2-7817-4C57-848D-E07985C1741E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rgbClr val="C00000"/>
              </a:solidFill>
            </a:rPr>
            <a:t>АКТ ТВОРЧЕСТВА</a:t>
          </a:r>
          <a:endParaRPr lang="ru-RU" sz="2400" b="1" dirty="0">
            <a:solidFill>
              <a:srgbClr val="C00000"/>
            </a:solidFill>
          </a:endParaRPr>
        </a:p>
      </dgm:t>
    </dgm:pt>
    <dgm:pt modelId="{6956FA7E-C851-4820-9B3F-5F6201C6039D}" type="parTrans" cxnId="{D4618470-EE56-47CD-A9E7-B270B57DBFB0}">
      <dgm:prSet/>
      <dgm:spPr/>
      <dgm:t>
        <a:bodyPr/>
        <a:lstStyle/>
        <a:p>
          <a:endParaRPr lang="ru-RU"/>
        </a:p>
      </dgm:t>
    </dgm:pt>
    <dgm:pt modelId="{8EA4DCE7-E70C-4A10-AFB6-56D4D247FF97}" type="sibTrans" cxnId="{D4618470-EE56-47CD-A9E7-B270B57DBFB0}">
      <dgm:prSet/>
      <dgm:spPr/>
      <dgm:t>
        <a:bodyPr/>
        <a:lstStyle/>
        <a:p>
          <a:endParaRPr lang="ru-RU"/>
        </a:p>
      </dgm:t>
    </dgm:pt>
    <dgm:pt modelId="{74D1BFA9-5B3F-409F-8663-30514897D64E}">
      <dgm:prSet phldrT="[Текст]"/>
      <dgm:spPr>
        <a:solidFill>
          <a:srgbClr val="5DFF5D"/>
        </a:solidFill>
      </dgm:spPr>
      <dgm:t>
        <a:bodyPr/>
        <a:lstStyle/>
        <a:p>
          <a:r>
            <a:rPr lang="ru-RU" b="1" dirty="0" smtClean="0">
              <a:solidFill>
                <a:schemeClr val="accent2">
                  <a:lumMod val="75000"/>
                </a:schemeClr>
              </a:solidFill>
            </a:rPr>
            <a:t>2</a:t>
          </a:r>
          <a:endParaRPr lang="ru-RU" b="1" dirty="0">
            <a:solidFill>
              <a:schemeClr val="accent2">
                <a:lumMod val="75000"/>
              </a:schemeClr>
            </a:solidFill>
          </a:endParaRPr>
        </a:p>
      </dgm:t>
    </dgm:pt>
    <dgm:pt modelId="{91ECD49E-8CBD-48DC-AADA-C6D043044A5A}" type="parTrans" cxnId="{308F9084-AEE2-466D-9B88-DB90C2379A00}">
      <dgm:prSet/>
      <dgm:spPr/>
      <dgm:t>
        <a:bodyPr/>
        <a:lstStyle/>
        <a:p>
          <a:endParaRPr lang="ru-RU"/>
        </a:p>
      </dgm:t>
    </dgm:pt>
    <dgm:pt modelId="{7090C3CA-E3D1-4B17-A852-831720705ACF}" type="sibTrans" cxnId="{308F9084-AEE2-466D-9B88-DB90C2379A00}">
      <dgm:prSet/>
      <dgm:spPr/>
      <dgm:t>
        <a:bodyPr/>
        <a:lstStyle/>
        <a:p>
          <a:endParaRPr lang="ru-RU"/>
        </a:p>
      </dgm:t>
    </dgm:pt>
    <dgm:pt modelId="{1997432B-9A41-48F5-8C19-C154E425AB82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000" b="1" dirty="0" smtClean="0">
              <a:solidFill>
                <a:schemeClr val="bg2">
                  <a:lumMod val="25000"/>
                </a:schemeClr>
              </a:solidFill>
            </a:rPr>
            <a:t>ВЫРАБОТКА СХЕМЫ</a:t>
          </a:r>
          <a:endParaRPr lang="ru-RU" sz="3000" b="1" dirty="0">
            <a:solidFill>
              <a:schemeClr val="bg2">
                <a:lumMod val="25000"/>
              </a:schemeClr>
            </a:solidFill>
          </a:endParaRPr>
        </a:p>
      </dgm:t>
    </dgm:pt>
    <dgm:pt modelId="{0881EFAC-10FB-494B-9ED1-B0B37582B443}" type="parTrans" cxnId="{99EA01C6-93B2-4824-BC4F-E10AEF90FDFF}">
      <dgm:prSet/>
      <dgm:spPr/>
      <dgm:t>
        <a:bodyPr/>
        <a:lstStyle/>
        <a:p>
          <a:endParaRPr lang="ru-RU"/>
        </a:p>
      </dgm:t>
    </dgm:pt>
    <dgm:pt modelId="{27CED3B2-C90E-4D91-AE39-88C8A36DD459}" type="sibTrans" cxnId="{99EA01C6-93B2-4824-BC4F-E10AEF90FDFF}">
      <dgm:prSet/>
      <dgm:spPr/>
      <dgm:t>
        <a:bodyPr/>
        <a:lstStyle/>
        <a:p>
          <a:endParaRPr lang="ru-RU"/>
        </a:p>
      </dgm:t>
    </dgm:pt>
    <dgm:pt modelId="{09E8E28F-6BEC-41A0-815C-76CC3059D2FB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rgbClr val="C00000"/>
              </a:solidFill>
            </a:rPr>
            <a:t>АКТ НАУКИ</a:t>
          </a:r>
          <a:endParaRPr lang="ru-RU" sz="2400" b="1" dirty="0">
            <a:solidFill>
              <a:srgbClr val="C00000"/>
            </a:solidFill>
          </a:endParaRPr>
        </a:p>
      </dgm:t>
    </dgm:pt>
    <dgm:pt modelId="{E7D127B2-D1CC-4B36-8577-D60D45925D8D}" type="parTrans" cxnId="{A93B7BC9-DC03-4348-BCDC-871E4B8E234C}">
      <dgm:prSet/>
      <dgm:spPr/>
      <dgm:t>
        <a:bodyPr/>
        <a:lstStyle/>
        <a:p>
          <a:endParaRPr lang="ru-RU"/>
        </a:p>
      </dgm:t>
    </dgm:pt>
    <dgm:pt modelId="{0FBDBF6A-0AD0-49A6-A9A5-23F85E6EE934}" type="sibTrans" cxnId="{A93B7BC9-DC03-4348-BCDC-871E4B8E234C}">
      <dgm:prSet/>
      <dgm:spPr/>
      <dgm:t>
        <a:bodyPr/>
        <a:lstStyle/>
        <a:p>
          <a:endParaRPr lang="ru-RU"/>
        </a:p>
      </dgm:t>
    </dgm:pt>
    <dgm:pt modelId="{EE67AA52-36FC-4FBF-9FAF-5BD1340636AD}">
      <dgm:prSet phldrT="[Текст]"/>
      <dgm:spPr>
        <a:solidFill>
          <a:srgbClr val="5DFF5D"/>
        </a:solidFill>
      </dgm:spPr>
      <dgm:t>
        <a:bodyPr/>
        <a:lstStyle/>
        <a:p>
          <a:r>
            <a:rPr lang="ru-RU" b="1" dirty="0" smtClean="0">
              <a:solidFill>
                <a:schemeClr val="accent2">
                  <a:lumMod val="75000"/>
                </a:schemeClr>
              </a:solidFill>
            </a:rPr>
            <a:t>3</a:t>
          </a:r>
          <a:endParaRPr lang="ru-RU" b="1" dirty="0">
            <a:solidFill>
              <a:schemeClr val="accent2">
                <a:lumMod val="75000"/>
              </a:schemeClr>
            </a:solidFill>
          </a:endParaRPr>
        </a:p>
      </dgm:t>
    </dgm:pt>
    <dgm:pt modelId="{75EFB4A3-6047-4F62-A97D-66BDE159CB0C}" type="parTrans" cxnId="{7A128AE2-7BFC-423B-93C5-632357CDB8BF}">
      <dgm:prSet/>
      <dgm:spPr/>
      <dgm:t>
        <a:bodyPr/>
        <a:lstStyle/>
        <a:p>
          <a:endParaRPr lang="ru-RU"/>
        </a:p>
      </dgm:t>
    </dgm:pt>
    <dgm:pt modelId="{4E7811C2-A2CD-4F5B-9ED0-6142E99FDF70}" type="sibTrans" cxnId="{7A128AE2-7BFC-423B-93C5-632357CDB8BF}">
      <dgm:prSet/>
      <dgm:spPr/>
      <dgm:t>
        <a:bodyPr/>
        <a:lstStyle/>
        <a:p>
          <a:endParaRPr lang="ru-RU"/>
        </a:p>
      </dgm:t>
    </dgm:pt>
    <dgm:pt modelId="{D7751833-779A-48C6-9C03-A2B4B01458B0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000" b="1" dirty="0" smtClean="0">
              <a:solidFill>
                <a:schemeClr val="bg2">
                  <a:lumMod val="25000"/>
                </a:schemeClr>
              </a:solidFill>
            </a:rPr>
            <a:t>РАЗРАБОТКА ДЕТАЛЕЙ</a:t>
          </a:r>
          <a:endParaRPr lang="ru-RU" sz="3000" b="1" dirty="0">
            <a:solidFill>
              <a:schemeClr val="bg2">
                <a:lumMod val="25000"/>
              </a:schemeClr>
            </a:solidFill>
          </a:endParaRPr>
        </a:p>
      </dgm:t>
    </dgm:pt>
    <dgm:pt modelId="{4062EE4D-A478-45F4-8AA0-E0A0AC56D454}" type="parTrans" cxnId="{1BB3DB87-643A-428B-8078-185A15E3FE34}">
      <dgm:prSet/>
      <dgm:spPr/>
      <dgm:t>
        <a:bodyPr/>
        <a:lstStyle/>
        <a:p>
          <a:endParaRPr lang="ru-RU"/>
        </a:p>
      </dgm:t>
    </dgm:pt>
    <dgm:pt modelId="{E44D3906-8E23-46C9-84FE-A1E1ED6C491E}" type="sibTrans" cxnId="{1BB3DB87-643A-428B-8078-185A15E3FE34}">
      <dgm:prSet/>
      <dgm:spPr/>
      <dgm:t>
        <a:bodyPr/>
        <a:lstStyle/>
        <a:p>
          <a:endParaRPr lang="ru-RU"/>
        </a:p>
      </dgm:t>
    </dgm:pt>
    <dgm:pt modelId="{E54DDEAA-C477-4BF8-BDF1-8E94A4EBBFCC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rgbClr val="C00000"/>
              </a:solidFill>
            </a:rPr>
            <a:t>АКТ РЕМЕСЛА</a:t>
          </a:r>
          <a:endParaRPr lang="ru-RU" sz="2400" b="1" dirty="0">
            <a:solidFill>
              <a:srgbClr val="C00000"/>
            </a:solidFill>
          </a:endParaRPr>
        </a:p>
      </dgm:t>
    </dgm:pt>
    <dgm:pt modelId="{152920F7-3BED-4066-A3B3-D99179A00D2B}" type="parTrans" cxnId="{A3C65767-11D9-49E4-88DD-022BD217D178}">
      <dgm:prSet/>
      <dgm:spPr/>
      <dgm:t>
        <a:bodyPr/>
        <a:lstStyle/>
        <a:p>
          <a:endParaRPr lang="ru-RU"/>
        </a:p>
      </dgm:t>
    </dgm:pt>
    <dgm:pt modelId="{FB4732D5-92D8-4324-AD8D-EFD2575842BB}" type="sibTrans" cxnId="{A3C65767-11D9-49E4-88DD-022BD217D178}">
      <dgm:prSet/>
      <dgm:spPr/>
      <dgm:t>
        <a:bodyPr/>
        <a:lstStyle/>
        <a:p>
          <a:endParaRPr lang="ru-RU"/>
        </a:p>
      </dgm:t>
    </dgm:pt>
    <dgm:pt modelId="{028C9B11-830D-412B-8C3A-DF0B926197F2}" type="pres">
      <dgm:prSet presAssocID="{5B7D8133-64A2-4B05-8512-F77C6328247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5192C2-5ED5-41E8-ACD5-18D729277EFE}" type="pres">
      <dgm:prSet presAssocID="{B7C4DA2F-174F-4A7B-A0FD-BB1F7C66C44C}" presName="composite" presStyleCnt="0"/>
      <dgm:spPr/>
    </dgm:pt>
    <dgm:pt modelId="{110DCD1A-FB38-4D16-BC4A-3E265DABDF75}" type="pres">
      <dgm:prSet presAssocID="{B7C4DA2F-174F-4A7B-A0FD-BB1F7C66C44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0E5B26-3110-44CA-AC08-A7E8ABCFC1F5}" type="pres">
      <dgm:prSet presAssocID="{B7C4DA2F-174F-4A7B-A0FD-BB1F7C66C44C}" presName="descendantText" presStyleLbl="alignAcc1" presStyleIdx="0" presStyleCnt="3" custLinFactNeighborX="348" custLinFactNeighborY="-1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BB992B-7D04-4A80-9839-CDF8B9833356}" type="pres">
      <dgm:prSet presAssocID="{2CD5A9A1-44F4-41F2-B3E7-E2E7BBD2CD92}" presName="sp" presStyleCnt="0"/>
      <dgm:spPr/>
    </dgm:pt>
    <dgm:pt modelId="{A10DDD06-7F8D-4B8F-9D84-69B05E97DA0D}" type="pres">
      <dgm:prSet presAssocID="{74D1BFA9-5B3F-409F-8663-30514897D64E}" presName="composite" presStyleCnt="0"/>
      <dgm:spPr/>
    </dgm:pt>
    <dgm:pt modelId="{3B257069-974E-4663-A45E-C3997192270B}" type="pres">
      <dgm:prSet presAssocID="{74D1BFA9-5B3F-409F-8663-30514897D64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78CCF7-E172-47F9-A56F-328E6ADEE40A}" type="pres">
      <dgm:prSet presAssocID="{74D1BFA9-5B3F-409F-8663-30514897D64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CBF14D-CE47-47BE-98AD-ED58409027EB}" type="pres">
      <dgm:prSet presAssocID="{7090C3CA-E3D1-4B17-A852-831720705ACF}" presName="sp" presStyleCnt="0"/>
      <dgm:spPr/>
    </dgm:pt>
    <dgm:pt modelId="{49790C64-FAF4-48E2-9AB3-CD50D62DF8CA}" type="pres">
      <dgm:prSet presAssocID="{EE67AA52-36FC-4FBF-9FAF-5BD1340636AD}" presName="composite" presStyleCnt="0"/>
      <dgm:spPr/>
    </dgm:pt>
    <dgm:pt modelId="{ECC0F8B8-AC03-491F-9AA5-412CE58EE924}" type="pres">
      <dgm:prSet presAssocID="{EE67AA52-36FC-4FBF-9FAF-5BD1340636A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BBCD35-ADCF-45EB-A435-879C3C483127}" type="pres">
      <dgm:prSet presAssocID="{EE67AA52-36FC-4FBF-9FAF-5BD1340636A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6E67F8-4C18-43BE-92F2-E0746E656555}" type="presOf" srcId="{5B7D8133-64A2-4B05-8512-F77C6328247C}" destId="{028C9B11-830D-412B-8C3A-DF0B926197F2}" srcOrd="0" destOrd="0" presId="urn:microsoft.com/office/officeart/2005/8/layout/chevron2"/>
    <dgm:cxn modelId="{2E166AE8-1273-43BF-931B-4859F773B60E}" type="presOf" srcId="{74D1BFA9-5B3F-409F-8663-30514897D64E}" destId="{3B257069-974E-4663-A45E-C3997192270B}" srcOrd="0" destOrd="0" presId="urn:microsoft.com/office/officeart/2005/8/layout/chevron2"/>
    <dgm:cxn modelId="{D4618470-EE56-47CD-A9E7-B270B57DBFB0}" srcId="{B7C4DA2F-174F-4A7B-A0FD-BB1F7C66C44C}" destId="{1B3013C2-7817-4C57-848D-E07985C1741E}" srcOrd="1" destOrd="0" parTransId="{6956FA7E-C851-4820-9B3F-5F6201C6039D}" sibTransId="{8EA4DCE7-E70C-4A10-AFB6-56D4D247FF97}"/>
    <dgm:cxn modelId="{A0C8A386-0265-49E5-B483-3FF393930958}" type="presOf" srcId="{1997432B-9A41-48F5-8C19-C154E425AB82}" destId="{AF78CCF7-E172-47F9-A56F-328E6ADEE40A}" srcOrd="0" destOrd="0" presId="urn:microsoft.com/office/officeart/2005/8/layout/chevron2"/>
    <dgm:cxn modelId="{A3C65767-11D9-49E4-88DD-022BD217D178}" srcId="{EE67AA52-36FC-4FBF-9FAF-5BD1340636AD}" destId="{E54DDEAA-C477-4BF8-BDF1-8E94A4EBBFCC}" srcOrd="1" destOrd="0" parTransId="{152920F7-3BED-4066-A3B3-D99179A00D2B}" sibTransId="{FB4732D5-92D8-4324-AD8D-EFD2575842BB}"/>
    <dgm:cxn modelId="{43585EBC-FBA9-4AA9-ADD3-A6659CBAECBB}" type="presOf" srcId="{0A99E4F6-F76D-4458-883F-C6F7B7008C62}" destId="{B80E5B26-3110-44CA-AC08-A7E8ABCFC1F5}" srcOrd="0" destOrd="0" presId="urn:microsoft.com/office/officeart/2005/8/layout/chevron2"/>
    <dgm:cxn modelId="{99EA01C6-93B2-4824-BC4F-E10AEF90FDFF}" srcId="{74D1BFA9-5B3F-409F-8663-30514897D64E}" destId="{1997432B-9A41-48F5-8C19-C154E425AB82}" srcOrd="0" destOrd="0" parTransId="{0881EFAC-10FB-494B-9ED1-B0B37582B443}" sibTransId="{27CED3B2-C90E-4D91-AE39-88C8A36DD459}"/>
    <dgm:cxn modelId="{53B291E7-86DF-4E8C-AC13-301652103056}" srcId="{5B7D8133-64A2-4B05-8512-F77C6328247C}" destId="{B7C4DA2F-174F-4A7B-A0FD-BB1F7C66C44C}" srcOrd="0" destOrd="0" parTransId="{E403B41B-160D-46ED-AC7B-7853C3BCF0EE}" sibTransId="{2CD5A9A1-44F4-41F2-B3E7-E2E7BBD2CD92}"/>
    <dgm:cxn modelId="{6DB09DE2-E4D7-4931-9281-3D331D2115AC}" type="presOf" srcId="{B7C4DA2F-174F-4A7B-A0FD-BB1F7C66C44C}" destId="{110DCD1A-FB38-4D16-BC4A-3E265DABDF75}" srcOrd="0" destOrd="0" presId="urn:microsoft.com/office/officeart/2005/8/layout/chevron2"/>
    <dgm:cxn modelId="{7A128AE2-7BFC-423B-93C5-632357CDB8BF}" srcId="{5B7D8133-64A2-4B05-8512-F77C6328247C}" destId="{EE67AA52-36FC-4FBF-9FAF-5BD1340636AD}" srcOrd="2" destOrd="0" parTransId="{75EFB4A3-6047-4F62-A97D-66BDE159CB0C}" sibTransId="{4E7811C2-A2CD-4F5B-9ED0-6142E99FDF70}"/>
    <dgm:cxn modelId="{A93B7BC9-DC03-4348-BCDC-871E4B8E234C}" srcId="{74D1BFA9-5B3F-409F-8663-30514897D64E}" destId="{09E8E28F-6BEC-41A0-815C-76CC3059D2FB}" srcOrd="1" destOrd="0" parTransId="{E7D127B2-D1CC-4B36-8577-D60D45925D8D}" sibTransId="{0FBDBF6A-0AD0-49A6-A9A5-23F85E6EE934}"/>
    <dgm:cxn modelId="{E16E2424-D40F-4309-B421-18ACFADD351E}" type="presOf" srcId="{D7751833-779A-48C6-9C03-A2B4B01458B0}" destId="{E9BBCD35-ADCF-45EB-A435-879C3C483127}" srcOrd="0" destOrd="0" presId="urn:microsoft.com/office/officeart/2005/8/layout/chevron2"/>
    <dgm:cxn modelId="{20174375-E4AE-4DF5-8FD2-910FC88258E0}" type="presOf" srcId="{E54DDEAA-C477-4BF8-BDF1-8E94A4EBBFCC}" destId="{E9BBCD35-ADCF-45EB-A435-879C3C483127}" srcOrd="0" destOrd="1" presId="urn:microsoft.com/office/officeart/2005/8/layout/chevron2"/>
    <dgm:cxn modelId="{1BB3DB87-643A-428B-8078-185A15E3FE34}" srcId="{EE67AA52-36FC-4FBF-9FAF-5BD1340636AD}" destId="{D7751833-779A-48C6-9C03-A2B4B01458B0}" srcOrd="0" destOrd="0" parTransId="{4062EE4D-A478-45F4-8AA0-E0A0AC56D454}" sibTransId="{E44D3906-8E23-46C9-84FE-A1E1ED6C491E}"/>
    <dgm:cxn modelId="{308F9084-AEE2-466D-9B88-DB90C2379A00}" srcId="{5B7D8133-64A2-4B05-8512-F77C6328247C}" destId="{74D1BFA9-5B3F-409F-8663-30514897D64E}" srcOrd="1" destOrd="0" parTransId="{91ECD49E-8CBD-48DC-AADA-C6D043044A5A}" sibTransId="{7090C3CA-E3D1-4B17-A852-831720705ACF}"/>
    <dgm:cxn modelId="{0388B07F-2CD1-4C75-BE9F-E72B9063EC2F}" type="presOf" srcId="{09E8E28F-6BEC-41A0-815C-76CC3059D2FB}" destId="{AF78CCF7-E172-47F9-A56F-328E6ADEE40A}" srcOrd="0" destOrd="1" presId="urn:microsoft.com/office/officeart/2005/8/layout/chevron2"/>
    <dgm:cxn modelId="{E3077732-71C6-4C41-AD7A-7F5FC0F43DA3}" srcId="{B7C4DA2F-174F-4A7B-A0FD-BB1F7C66C44C}" destId="{0A99E4F6-F76D-4458-883F-C6F7B7008C62}" srcOrd="0" destOrd="0" parTransId="{AACE996B-27D7-4AE2-A6F6-ECBE8301CA2D}" sibTransId="{AB611165-01DD-4F94-9D3F-DEEADDBF3457}"/>
    <dgm:cxn modelId="{201F1C7A-FD27-45C4-826B-394DDE587D1A}" type="presOf" srcId="{1B3013C2-7817-4C57-848D-E07985C1741E}" destId="{B80E5B26-3110-44CA-AC08-A7E8ABCFC1F5}" srcOrd="0" destOrd="1" presId="urn:microsoft.com/office/officeart/2005/8/layout/chevron2"/>
    <dgm:cxn modelId="{CBCCF682-AD42-4EDC-8E23-9366AB2C55AC}" type="presOf" srcId="{EE67AA52-36FC-4FBF-9FAF-5BD1340636AD}" destId="{ECC0F8B8-AC03-491F-9AA5-412CE58EE924}" srcOrd="0" destOrd="0" presId="urn:microsoft.com/office/officeart/2005/8/layout/chevron2"/>
    <dgm:cxn modelId="{0D144C22-EEB8-4843-A477-89FC187B3A89}" type="presParOf" srcId="{028C9B11-830D-412B-8C3A-DF0B926197F2}" destId="{D65192C2-5ED5-41E8-ACD5-18D729277EFE}" srcOrd="0" destOrd="0" presId="urn:microsoft.com/office/officeart/2005/8/layout/chevron2"/>
    <dgm:cxn modelId="{E37F84CB-582B-4167-8864-7698E21CD245}" type="presParOf" srcId="{D65192C2-5ED5-41E8-ACD5-18D729277EFE}" destId="{110DCD1A-FB38-4D16-BC4A-3E265DABDF75}" srcOrd="0" destOrd="0" presId="urn:microsoft.com/office/officeart/2005/8/layout/chevron2"/>
    <dgm:cxn modelId="{0FF1EF30-8175-40B5-AAD0-8207CAB7E417}" type="presParOf" srcId="{D65192C2-5ED5-41E8-ACD5-18D729277EFE}" destId="{B80E5B26-3110-44CA-AC08-A7E8ABCFC1F5}" srcOrd="1" destOrd="0" presId="urn:microsoft.com/office/officeart/2005/8/layout/chevron2"/>
    <dgm:cxn modelId="{C97B68FA-6E3B-48E6-94CA-F58414A93980}" type="presParOf" srcId="{028C9B11-830D-412B-8C3A-DF0B926197F2}" destId="{A2BB992B-7D04-4A80-9839-CDF8B9833356}" srcOrd="1" destOrd="0" presId="urn:microsoft.com/office/officeart/2005/8/layout/chevron2"/>
    <dgm:cxn modelId="{02FAA43B-4890-4F05-80E8-38D2A1A302CB}" type="presParOf" srcId="{028C9B11-830D-412B-8C3A-DF0B926197F2}" destId="{A10DDD06-7F8D-4B8F-9D84-69B05E97DA0D}" srcOrd="2" destOrd="0" presId="urn:microsoft.com/office/officeart/2005/8/layout/chevron2"/>
    <dgm:cxn modelId="{63833654-DE14-4BC5-8501-B084C2B5CC78}" type="presParOf" srcId="{A10DDD06-7F8D-4B8F-9D84-69B05E97DA0D}" destId="{3B257069-974E-4663-A45E-C3997192270B}" srcOrd="0" destOrd="0" presId="urn:microsoft.com/office/officeart/2005/8/layout/chevron2"/>
    <dgm:cxn modelId="{C7791336-5B99-4D0F-9C61-539F425E456B}" type="presParOf" srcId="{A10DDD06-7F8D-4B8F-9D84-69B05E97DA0D}" destId="{AF78CCF7-E172-47F9-A56F-328E6ADEE40A}" srcOrd="1" destOrd="0" presId="urn:microsoft.com/office/officeart/2005/8/layout/chevron2"/>
    <dgm:cxn modelId="{BFBE78E9-8EE8-4E25-BFAB-436B315EA2EE}" type="presParOf" srcId="{028C9B11-830D-412B-8C3A-DF0B926197F2}" destId="{C3CBF14D-CE47-47BE-98AD-ED58409027EB}" srcOrd="3" destOrd="0" presId="urn:microsoft.com/office/officeart/2005/8/layout/chevron2"/>
    <dgm:cxn modelId="{A81B1CBC-EBD3-42E4-82F3-D7AFE17B73AF}" type="presParOf" srcId="{028C9B11-830D-412B-8C3A-DF0B926197F2}" destId="{49790C64-FAF4-48E2-9AB3-CD50D62DF8CA}" srcOrd="4" destOrd="0" presId="urn:microsoft.com/office/officeart/2005/8/layout/chevron2"/>
    <dgm:cxn modelId="{C2783313-5360-4608-A11E-E4A34EB2D697}" type="presParOf" srcId="{49790C64-FAF4-48E2-9AB3-CD50D62DF8CA}" destId="{ECC0F8B8-AC03-491F-9AA5-412CE58EE924}" srcOrd="0" destOrd="0" presId="urn:microsoft.com/office/officeart/2005/8/layout/chevron2"/>
    <dgm:cxn modelId="{58890462-D1F9-4750-BD2C-110113D8D645}" type="presParOf" srcId="{49790C64-FAF4-48E2-9AB3-CD50D62DF8CA}" destId="{E9BBCD35-ADCF-45EB-A435-879C3C483127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C26BCE-E383-4065-8E39-2C9B4C3C32A0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161396-4034-41C9-BA05-C4D4FF167910}">
      <dgm:prSet phldrT="[Текст]"/>
      <dgm:spPr>
        <a:solidFill>
          <a:schemeClr val="accent1">
            <a:lumMod val="20000"/>
            <a:lumOff val="80000"/>
          </a:schemeClr>
        </a:solidFill>
        <a:ln>
          <a:solidFill>
            <a:srgbClr val="00CC00"/>
          </a:solidFill>
        </a:ln>
      </dgm:spPr>
      <dgm:t>
        <a:bodyPr/>
        <a:lstStyle/>
        <a:p>
          <a:pPr algn="r"/>
          <a:r>
            <a:rPr lang="ru-RU" b="1" dirty="0" smtClean="0">
              <a:solidFill>
                <a:schemeClr val="accent2">
                  <a:lumMod val="75000"/>
                </a:schemeClr>
              </a:solidFill>
            </a:rPr>
            <a:t>1 уровень</a:t>
          </a:r>
          <a:endParaRPr lang="ru-RU" b="1" dirty="0">
            <a:solidFill>
              <a:schemeClr val="accent2">
                <a:lumMod val="75000"/>
              </a:schemeClr>
            </a:solidFill>
          </a:endParaRPr>
        </a:p>
      </dgm:t>
    </dgm:pt>
    <dgm:pt modelId="{D5E2CF4B-7758-4D69-8A35-7172FA4839B4}" type="parTrans" cxnId="{B4C8420B-6077-4B80-89CE-10698B5B41FF}">
      <dgm:prSet/>
      <dgm:spPr/>
      <dgm:t>
        <a:bodyPr/>
        <a:lstStyle/>
        <a:p>
          <a:endParaRPr lang="ru-RU"/>
        </a:p>
      </dgm:t>
    </dgm:pt>
    <dgm:pt modelId="{EEB497C8-29D8-49A1-A8ED-C0E3997DE0CE}" type="sibTrans" cxnId="{B4C8420B-6077-4B80-89CE-10698B5B41FF}">
      <dgm:prSet/>
      <dgm:spPr/>
      <dgm:t>
        <a:bodyPr/>
        <a:lstStyle/>
        <a:p>
          <a:endParaRPr lang="ru-RU"/>
        </a:p>
      </dgm:t>
    </dgm:pt>
    <dgm:pt modelId="{FFF52E57-4537-48BA-94B7-195ACF8E4767}">
      <dgm:prSet phldrT="[Текст]" custT="1"/>
      <dgm:spPr/>
      <dgm:t>
        <a:bodyPr/>
        <a:lstStyle/>
        <a:p>
          <a:pPr algn="l"/>
          <a:endParaRPr lang="ru-RU" sz="2800" dirty="0" smtClean="0">
            <a:solidFill>
              <a:srgbClr val="FF6600"/>
            </a:solidFill>
          </a:endParaRPr>
        </a:p>
        <a:p>
          <a:pPr algn="l"/>
          <a:endParaRPr lang="ru-RU" sz="2800" dirty="0" smtClean="0">
            <a:solidFill>
              <a:srgbClr val="FF6600"/>
            </a:solidFill>
          </a:endParaRPr>
        </a:p>
        <a:p>
          <a:pPr algn="l"/>
          <a:r>
            <a:rPr lang="ru-RU" sz="2800" b="0" dirty="0" smtClean="0">
              <a:solidFill>
                <a:srgbClr val="6600CC"/>
              </a:solidFill>
            </a:rPr>
            <a:t>Воспроизводящая деятельность</a:t>
          </a:r>
          <a:endParaRPr lang="ru-RU" sz="2800" b="0" dirty="0">
            <a:solidFill>
              <a:srgbClr val="6600CC"/>
            </a:solidFill>
          </a:endParaRPr>
        </a:p>
      </dgm:t>
    </dgm:pt>
    <dgm:pt modelId="{1E8D5227-8997-47DB-9743-06EFB6609F55}" type="parTrans" cxnId="{10C18E4E-0E7E-4C72-A6CD-37C5C4B643B0}">
      <dgm:prSet/>
      <dgm:spPr/>
      <dgm:t>
        <a:bodyPr/>
        <a:lstStyle/>
        <a:p>
          <a:endParaRPr lang="ru-RU"/>
        </a:p>
      </dgm:t>
    </dgm:pt>
    <dgm:pt modelId="{92FE3898-89E3-4105-81D6-04C1D7DF4A96}" type="sibTrans" cxnId="{10C18E4E-0E7E-4C72-A6CD-37C5C4B643B0}">
      <dgm:prSet/>
      <dgm:spPr/>
      <dgm:t>
        <a:bodyPr/>
        <a:lstStyle/>
        <a:p>
          <a:endParaRPr lang="ru-RU"/>
        </a:p>
      </dgm:t>
    </dgm:pt>
    <dgm:pt modelId="{B4FAE205-E7D2-4833-8243-2F192FC6F39C}">
      <dgm:prSet phldrT="[Текст]"/>
      <dgm:spPr>
        <a:solidFill>
          <a:schemeClr val="accent1">
            <a:lumMod val="20000"/>
            <a:lumOff val="80000"/>
          </a:schemeClr>
        </a:solidFill>
        <a:ln>
          <a:solidFill>
            <a:srgbClr val="00CC00"/>
          </a:solidFill>
        </a:ln>
      </dgm:spPr>
      <dgm:t>
        <a:bodyPr/>
        <a:lstStyle/>
        <a:p>
          <a:pPr algn="r"/>
          <a:r>
            <a:rPr lang="ru-RU" b="1" dirty="0" smtClean="0">
              <a:solidFill>
                <a:schemeClr val="accent2">
                  <a:lumMod val="75000"/>
                </a:schemeClr>
              </a:solidFill>
            </a:rPr>
            <a:t>2 уровень</a:t>
          </a:r>
          <a:endParaRPr lang="ru-RU" b="1" dirty="0">
            <a:solidFill>
              <a:schemeClr val="accent2">
                <a:lumMod val="75000"/>
              </a:schemeClr>
            </a:solidFill>
          </a:endParaRPr>
        </a:p>
      </dgm:t>
    </dgm:pt>
    <dgm:pt modelId="{6AB5D9B9-92C5-4AC2-9E36-3C81C88A3880}" type="parTrans" cxnId="{92F76B82-2A47-4641-8BD2-BACFD5B67CE5}">
      <dgm:prSet/>
      <dgm:spPr/>
      <dgm:t>
        <a:bodyPr/>
        <a:lstStyle/>
        <a:p>
          <a:endParaRPr lang="ru-RU"/>
        </a:p>
      </dgm:t>
    </dgm:pt>
    <dgm:pt modelId="{66537681-97D8-4735-9176-CB75C2FD2841}" type="sibTrans" cxnId="{92F76B82-2A47-4641-8BD2-BACFD5B67CE5}">
      <dgm:prSet/>
      <dgm:spPr/>
      <dgm:t>
        <a:bodyPr/>
        <a:lstStyle/>
        <a:p>
          <a:endParaRPr lang="ru-RU"/>
        </a:p>
      </dgm:t>
    </dgm:pt>
    <dgm:pt modelId="{276154E5-C4C9-48B0-BC1D-96DFA7894AD5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ru-RU" sz="2800" b="0" dirty="0" smtClean="0">
              <a:solidFill>
                <a:srgbClr val="6600CC"/>
              </a:solidFill>
            </a:rPr>
            <a:t>Воспроизводящая деятельность </a:t>
          </a:r>
          <a:r>
            <a:rPr lang="ru-RU" sz="2800" b="0" dirty="0" smtClean="0">
              <a:solidFill>
                <a:srgbClr val="6600CC"/>
              </a:solidFill>
            </a:rPr>
            <a:t>с </a:t>
          </a:r>
          <a:r>
            <a:rPr lang="ru-RU" sz="2800" b="0" dirty="0" smtClean="0">
              <a:solidFill>
                <a:srgbClr val="6600CC"/>
              </a:solidFill>
            </a:rPr>
            <a:t>элементами </a:t>
          </a:r>
          <a:r>
            <a:rPr lang="ru-RU" sz="2800" b="0" dirty="0" err="1" smtClean="0">
              <a:solidFill>
                <a:srgbClr val="6600CC"/>
              </a:solidFill>
            </a:rPr>
            <a:t>творческ-ого</a:t>
          </a:r>
          <a:r>
            <a:rPr lang="ru-RU" sz="2800" b="0" dirty="0" smtClean="0">
              <a:solidFill>
                <a:srgbClr val="6600CC"/>
              </a:solidFill>
            </a:rPr>
            <a:t> </a:t>
          </a:r>
          <a:r>
            <a:rPr lang="ru-RU" sz="2800" b="0" dirty="0" smtClean="0">
              <a:solidFill>
                <a:srgbClr val="6600CC"/>
              </a:solidFill>
            </a:rPr>
            <a:t>подхода</a:t>
          </a:r>
          <a:endParaRPr lang="ru-RU" sz="2800" b="0" dirty="0">
            <a:solidFill>
              <a:srgbClr val="6600CC"/>
            </a:solidFill>
          </a:endParaRPr>
        </a:p>
      </dgm:t>
    </dgm:pt>
    <dgm:pt modelId="{161A0CE2-ED21-4720-A2DD-7CA6864A68BE}" type="parTrans" cxnId="{3F8165B2-72B0-4877-BB1D-C303C7169B46}">
      <dgm:prSet/>
      <dgm:spPr/>
      <dgm:t>
        <a:bodyPr/>
        <a:lstStyle/>
        <a:p>
          <a:endParaRPr lang="ru-RU"/>
        </a:p>
      </dgm:t>
    </dgm:pt>
    <dgm:pt modelId="{4CC285AC-7D81-4CE6-A601-87B160ADA597}" type="sibTrans" cxnId="{3F8165B2-72B0-4877-BB1D-C303C7169B46}">
      <dgm:prSet/>
      <dgm:spPr/>
      <dgm:t>
        <a:bodyPr/>
        <a:lstStyle/>
        <a:p>
          <a:endParaRPr lang="ru-RU"/>
        </a:p>
      </dgm:t>
    </dgm:pt>
    <dgm:pt modelId="{B81BD382-4C36-41EC-B68E-82AE22E51B97}">
      <dgm:prSet phldrT="[Текст]"/>
      <dgm:spPr>
        <a:solidFill>
          <a:schemeClr val="accent1">
            <a:lumMod val="20000"/>
            <a:lumOff val="80000"/>
          </a:schemeClr>
        </a:solidFill>
        <a:ln>
          <a:solidFill>
            <a:srgbClr val="00CC00"/>
          </a:solidFill>
        </a:ln>
      </dgm:spPr>
      <dgm:t>
        <a:bodyPr/>
        <a:lstStyle/>
        <a:p>
          <a:pPr algn="r"/>
          <a:r>
            <a:rPr lang="ru-RU" b="1" dirty="0" smtClean="0">
              <a:solidFill>
                <a:schemeClr val="accent2">
                  <a:lumMod val="75000"/>
                </a:schemeClr>
              </a:solidFill>
            </a:rPr>
            <a:t>3 уровень</a:t>
          </a:r>
          <a:endParaRPr lang="ru-RU" b="1" dirty="0">
            <a:solidFill>
              <a:schemeClr val="accent2">
                <a:lumMod val="75000"/>
              </a:schemeClr>
            </a:solidFill>
          </a:endParaRPr>
        </a:p>
      </dgm:t>
    </dgm:pt>
    <dgm:pt modelId="{B10CC8F4-A0B2-4669-87CD-4125279E63F7}" type="parTrans" cxnId="{9518ECF7-000C-46B6-BEC7-30C3BFCD7F34}">
      <dgm:prSet/>
      <dgm:spPr/>
      <dgm:t>
        <a:bodyPr/>
        <a:lstStyle/>
        <a:p>
          <a:endParaRPr lang="ru-RU"/>
        </a:p>
      </dgm:t>
    </dgm:pt>
    <dgm:pt modelId="{6C5D1DCB-82FA-46C1-A5D9-66C4034D889D}" type="sibTrans" cxnId="{9518ECF7-000C-46B6-BEC7-30C3BFCD7F34}">
      <dgm:prSet/>
      <dgm:spPr/>
      <dgm:t>
        <a:bodyPr/>
        <a:lstStyle/>
        <a:p>
          <a:endParaRPr lang="ru-RU"/>
        </a:p>
      </dgm:t>
    </dgm:pt>
    <dgm:pt modelId="{2FC70DC9-C6C1-4A50-B06B-F6E065A2FAB3}">
      <dgm:prSet phldrT="[Текст]" custT="1"/>
      <dgm:spPr/>
      <dgm:t>
        <a:bodyPr/>
        <a:lstStyle/>
        <a:p>
          <a:pPr algn="l"/>
          <a:endParaRPr lang="ru-RU" sz="2800" dirty="0" smtClean="0">
            <a:solidFill>
              <a:srgbClr val="FF6600"/>
            </a:solidFill>
          </a:endParaRPr>
        </a:p>
        <a:p>
          <a:pPr algn="l"/>
          <a:endParaRPr lang="ru-RU" sz="2800" dirty="0" smtClean="0">
            <a:solidFill>
              <a:srgbClr val="FF6600"/>
            </a:solidFill>
          </a:endParaRPr>
        </a:p>
        <a:p>
          <a:pPr algn="l"/>
          <a:r>
            <a:rPr lang="ru-RU" sz="2800" b="0" dirty="0" err="1" smtClean="0">
              <a:solidFill>
                <a:srgbClr val="6600CC"/>
              </a:solidFill>
            </a:rPr>
            <a:t>Твор-ческая</a:t>
          </a:r>
          <a:r>
            <a:rPr lang="ru-RU" sz="2800" b="0" dirty="0" smtClean="0">
              <a:solidFill>
                <a:srgbClr val="6600CC"/>
              </a:solidFill>
            </a:rPr>
            <a:t> деятельность</a:t>
          </a:r>
          <a:endParaRPr lang="ru-RU" sz="2800" b="0" dirty="0">
            <a:solidFill>
              <a:srgbClr val="6600CC"/>
            </a:solidFill>
          </a:endParaRPr>
        </a:p>
      </dgm:t>
    </dgm:pt>
    <dgm:pt modelId="{41CB5E76-1B35-4474-BCFF-1D0E1195E2B5}" type="parTrans" cxnId="{7FE3FB08-C015-4C13-B87E-FDB43EC896A4}">
      <dgm:prSet/>
      <dgm:spPr/>
      <dgm:t>
        <a:bodyPr/>
        <a:lstStyle/>
        <a:p>
          <a:endParaRPr lang="ru-RU"/>
        </a:p>
      </dgm:t>
    </dgm:pt>
    <dgm:pt modelId="{792BAD2E-BDBF-4A3C-9D34-DC0737F8C0A8}" type="sibTrans" cxnId="{7FE3FB08-C015-4C13-B87E-FDB43EC896A4}">
      <dgm:prSet/>
      <dgm:spPr/>
      <dgm:t>
        <a:bodyPr/>
        <a:lstStyle/>
        <a:p>
          <a:endParaRPr lang="ru-RU"/>
        </a:p>
      </dgm:t>
    </dgm:pt>
    <dgm:pt modelId="{07EC9627-0C7E-4C56-BCC8-7ED4F39FBF8E}" type="pres">
      <dgm:prSet presAssocID="{9FC26BCE-E383-4065-8E39-2C9B4C3C32A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9CD8B1-F54D-4C53-8119-61DD74F3662D}" type="pres">
      <dgm:prSet presAssocID="{50161396-4034-41C9-BA05-C4D4FF167910}" presName="compositeNode" presStyleCnt="0">
        <dgm:presLayoutVars>
          <dgm:bulletEnabled val="1"/>
        </dgm:presLayoutVars>
      </dgm:prSet>
      <dgm:spPr/>
    </dgm:pt>
    <dgm:pt modelId="{D0B0D9EC-57F7-4BAD-8948-B96F6B14F37A}" type="pres">
      <dgm:prSet presAssocID="{50161396-4034-41C9-BA05-C4D4FF167910}" presName="bgRect" presStyleLbl="node1" presStyleIdx="0" presStyleCnt="3" custScaleY="144269"/>
      <dgm:spPr/>
      <dgm:t>
        <a:bodyPr/>
        <a:lstStyle/>
        <a:p>
          <a:endParaRPr lang="ru-RU"/>
        </a:p>
      </dgm:t>
    </dgm:pt>
    <dgm:pt modelId="{C49835BA-880C-44C4-9821-DE201606C555}" type="pres">
      <dgm:prSet presAssocID="{50161396-4034-41C9-BA05-C4D4FF167910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F26FCA-8B15-479F-97BC-4126F615785B}" type="pres">
      <dgm:prSet presAssocID="{50161396-4034-41C9-BA05-C4D4FF167910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C3E698-C4CC-4DAC-9C98-64AC44634F7C}" type="pres">
      <dgm:prSet presAssocID="{EEB497C8-29D8-49A1-A8ED-C0E3997DE0CE}" presName="hSp" presStyleCnt="0"/>
      <dgm:spPr/>
    </dgm:pt>
    <dgm:pt modelId="{05DB0CCF-38C9-4486-A692-F60DE410B1C6}" type="pres">
      <dgm:prSet presAssocID="{EEB497C8-29D8-49A1-A8ED-C0E3997DE0CE}" presName="vProcSp" presStyleCnt="0"/>
      <dgm:spPr/>
    </dgm:pt>
    <dgm:pt modelId="{FB8943BF-E193-4D81-8744-B9202B7B82C1}" type="pres">
      <dgm:prSet presAssocID="{EEB497C8-29D8-49A1-A8ED-C0E3997DE0CE}" presName="vSp1" presStyleCnt="0"/>
      <dgm:spPr/>
    </dgm:pt>
    <dgm:pt modelId="{77710D75-2A9F-4D7F-A718-EFFF88D1C9DE}" type="pres">
      <dgm:prSet presAssocID="{EEB497C8-29D8-49A1-A8ED-C0E3997DE0CE}" presName="simulatedConn" presStyleLbl="solidFgAcc1" presStyleIdx="0" presStyleCnt="2"/>
      <dgm:spPr>
        <a:solidFill>
          <a:srgbClr val="5DFF5D"/>
        </a:solidFill>
      </dgm:spPr>
      <dgm:t>
        <a:bodyPr/>
        <a:lstStyle/>
        <a:p>
          <a:endParaRPr lang="ru-RU"/>
        </a:p>
      </dgm:t>
    </dgm:pt>
    <dgm:pt modelId="{265EB32F-C19C-4B1D-AEA6-4ABAF6D298AA}" type="pres">
      <dgm:prSet presAssocID="{EEB497C8-29D8-49A1-A8ED-C0E3997DE0CE}" presName="vSp2" presStyleCnt="0"/>
      <dgm:spPr/>
    </dgm:pt>
    <dgm:pt modelId="{4067C2DB-F024-4FD2-BB44-6A5C8D261E04}" type="pres">
      <dgm:prSet presAssocID="{EEB497C8-29D8-49A1-A8ED-C0E3997DE0CE}" presName="sibTrans" presStyleCnt="0"/>
      <dgm:spPr/>
    </dgm:pt>
    <dgm:pt modelId="{E561F7C9-FDE2-4AC9-8A73-66472DDF3224}" type="pres">
      <dgm:prSet presAssocID="{B4FAE205-E7D2-4833-8243-2F192FC6F39C}" presName="compositeNode" presStyleCnt="0">
        <dgm:presLayoutVars>
          <dgm:bulletEnabled val="1"/>
        </dgm:presLayoutVars>
      </dgm:prSet>
      <dgm:spPr/>
    </dgm:pt>
    <dgm:pt modelId="{7CDB2CAB-19DB-4314-BFBA-657A02709108}" type="pres">
      <dgm:prSet presAssocID="{B4FAE205-E7D2-4833-8243-2F192FC6F39C}" presName="bgRect" presStyleLbl="node1" presStyleIdx="1" presStyleCnt="3" custScaleY="144269"/>
      <dgm:spPr/>
      <dgm:t>
        <a:bodyPr/>
        <a:lstStyle/>
        <a:p>
          <a:endParaRPr lang="ru-RU"/>
        </a:p>
      </dgm:t>
    </dgm:pt>
    <dgm:pt modelId="{FD7C4FFC-82FD-4E6C-82B6-F3CB0F8ABE4F}" type="pres">
      <dgm:prSet presAssocID="{B4FAE205-E7D2-4833-8243-2F192FC6F39C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8C204D-FEA9-4EE6-8BF9-288203A48982}" type="pres">
      <dgm:prSet presAssocID="{B4FAE205-E7D2-4833-8243-2F192FC6F39C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7A6256-095C-4AEC-AC81-2C4C3F9EF87B}" type="pres">
      <dgm:prSet presAssocID="{66537681-97D8-4735-9176-CB75C2FD2841}" presName="hSp" presStyleCnt="0"/>
      <dgm:spPr/>
    </dgm:pt>
    <dgm:pt modelId="{2FE5765C-39AA-4491-8FE1-30203A8D53D4}" type="pres">
      <dgm:prSet presAssocID="{66537681-97D8-4735-9176-CB75C2FD2841}" presName="vProcSp" presStyleCnt="0"/>
      <dgm:spPr/>
    </dgm:pt>
    <dgm:pt modelId="{82585156-85E9-4A0F-B61D-0AF14D13C6A3}" type="pres">
      <dgm:prSet presAssocID="{66537681-97D8-4735-9176-CB75C2FD2841}" presName="vSp1" presStyleCnt="0"/>
      <dgm:spPr/>
    </dgm:pt>
    <dgm:pt modelId="{1EE24BF5-F0F4-4D45-9E43-29D29B13CBB8}" type="pres">
      <dgm:prSet presAssocID="{66537681-97D8-4735-9176-CB75C2FD2841}" presName="simulatedConn" presStyleLbl="solidFgAcc1" presStyleIdx="1" presStyleCnt="2"/>
      <dgm:spPr>
        <a:solidFill>
          <a:srgbClr val="5DFF5D"/>
        </a:solidFill>
      </dgm:spPr>
      <dgm:t>
        <a:bodyPr/>
        <a:lstStyle/>
        <a:p>
          <a:endParaRPr lang="ru-RU"/>
        </a:p>
      </dgm:t>
    </dgm:pt>
    <dgm:pt modelId="{9DFBE7BA-AE80-4E1D-97FA-C48F81DD936D}" type="pres">
      <dgm:prSet presAssocID="{66537681-97D8-4735-9176-CB75C2FD2841}" presName="vSp2" presStyleCnt="0"/>
      <dgm:spPr/>
    </dgm:pt>
    <dgm:pt modelId="{A826BA5B-6484-4C9D-A3CE-41673EACDC04}" type="pres">
      <dgm:prSet presAssocID="{66537681-97D8-4735-9176-CB75C2FD2841}" presName="sibTrans" presStyleCnt="0"/>
      <dgm:spPr/>
    </dgm:pt>
    <dgm:pt modelId="{6AA81E8F-B103-4170-8067-D9195EF0E2B3}" type="pres">
      <dgm:prSet presAssocID="{B81BD382-4C36-41EC-B68E-82AE22E51B97}" presName="compositeNode" presStyleCnt="0">
        <dgm:presLayoutVars>
          <dgm:bulletEnabled val="1"/>
        </dgm:presLayoutVars>
      </dgm:prSet>
      <dgm:spPr/>
    </dgm:pt>
    <dgm:pt modelId="{9E72554B-C3FA-47D8-AE6F-CFA73CD2FD8F}" type="pres">
      <dgm:prSet presAssocID="{B81BD382-4C36-41EC-B68E-82AE22E51B97}" presName="bgRect" presStyleLbl="node1" presStyleIdx="2" presStyleCnt="3" custScaleY="144269"/>
      <dgm:spPr/>
      <dgm:t>
        <a:bodyPr/>
        <a:lstStyle/>
        <a:p>
          <a:endParaRPr lang="ru-RU"/>
        </a:p>
      </dgm:t>
    </dgm:pt>
    <dgm:pt modelId="{33330EDA-3C42-4E33-BF81-7802712C4CD3}" type="pres">
      <dgm:prSet presAssocID="{B81BD382-4C36-41EC-B68E-82AE22E51B97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6FC3E0-C331-4BE4-AB60-A1E7A7268871}" type="pres">
      <dgm:prSet presAssocID="{B81BD382-4C36-41EC-B68E-82AE22E51B97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E24263-848B-4F56-A63C-FAAD07B15618}" type="presOf" srcId="{B81BD382-4C36-41EC-B68E-82AE22E51B97}" destId="{9E72554B-C3FA-47D8-AE6F-CFA73CD2FD8F}" srcOrd="0" destOrd="0" presId="urn:microsoft.com/office/officeart/2005/8/layout/hProcess7"/>
    <dgm:cxn modelId="{D28C0A87-1664-4604-A845-D38265131EC1}" type="presOf" srcId="{2FC70DC9-C6C1-4A50-B06B-F6E065A2FAB3}" destId="{036FC3E0-C331-4BE4-AB60-A1E7A7268871}" srcOrd="0" destOrd="0" presId="urn:microsoft.com/office/officeart/2005/8/layout/hProcess7"/>
    <dgm:cxn modelId="{E24C98E3-B6E5-49F8-9366-2A67253D433C}" type="presOf" srcId="{B81BD382-4C36-41EC-B68E-82AE22E51B97}" destId="{33330EDA-3C42-4E33-BF81-7802712C4CD3}" srcOrd="1" destOrd="0" presId="urn:microsoft.com/office/officeart/2005/8/layout/hProcess7"/>
    <dgm:cxn modelId="{3F8165B2-72B0-4877-BB1D-C303C7169B46}" srcId="{B4FAE205-E7D2-4833-8243-2F192FC6F39C}" destId="{276154E5-C4C9-48B0-BC1D-96DFA7894AD5}" srcOrd="0" destOrd="0" parTransId="{161A0CE2-ED21-4720-A2DD-7CA6864A68BE}" sibTransId="{4CC285AC-7D81-4CE6-A601-87B160ADA597}"/>
    <dgm:cxn modelId="{1A35F5A7-F863-4C66-93DF-B954A463E497}" type="presOf" srcId="{9FC26BCE-E383-4065-8E39-2C9B4C3C32A0}" destId="{07EC9627-0C7E-4C56-BCC8-7ED4F39FBF8E}" srcOrd="0" destOrd="0" presId="urn:microsoft.com/office/officeart/2005/8/layout/hProcess7"/>
    <dgm:cxn modelId="{9518ECF7-000C-46B6-BEC7-30C3BFCD7F34}" srcId="{9FC26BCE-E383-4065-8E39-2C9B4C3C32A0}" destId="{B81BD382-4C36-41EC-B68E-82AE22E51B97}" srcOrd="2" destOrd="0" parTransId="{B10CC8F4-A0B2-4669-87CD-4125279E63F7}" sibTransId="{6C5D1DCB-82FA-46C1-A5D9-66C4034D889D}"/>
    <dgm:cxn modelId="{7CF2D4CE-22FD-4B1A-A07D-47FC6B2C2507}" type="presOf" srcId="{B4FAE205-E7D2-4833-8243-2F192FC6F39C}" destId="{7CDB2CAB-19DB-4314-BFBA-657A02709108}" srcOrd="0" destOrd="0" presId="urn:microsoft.com/office/officeart/2005/8/layout/hProcess7"/>
    <dgm:cxn modelId="{B4C8420B-6077-4B80-89CE-10698B5B41FF}" srcId="{9FC26BCE-E383-4065-8E39-2C9B4C3C32A0}" destId="{50161396-4034-41C9-BA05-C4D4FF167910}" srcOrd="0" destOrd="0" parTransId="{D5E2CF4B-7758-4D69-8A35-7172FA4839B4}" sibTransId="{EEB497C8-29D8-49A1-A8ED-C0E3997DE0CE}"/>
    <dgm:cxn modelId="{E640C8C5-F0BB-4BB3-B12D-FBE301BF62B2}" type="presOf" srcId="{FFF52E57-4537-48BA-94B7-195ACF8E4767}" destId="{0AF26FCA-8B15-479F-97BC-4126F615785B}" srcOrd="0" destOrd="0" presId="urn:microsoft.com/office/officeart/2005/8/layout/hProcess7"/>
    <dgm:cxn modelId="{10C18E4E-0E7E-4C72-A6CD-37C5C4B643B0}" srcId="{50161396-4034-41C9-BA05-C4D4FF167910}" destId="{FFF52E57-4537-48BA-94B7-195ACF8E4767}" srcOrd="0" destOrd="0" parTransId="{1E8D5227-8997-47DB-9743-06EFB6609F55}" sibTransId="{92FE3898-89E3-4105-81D6-04C1D7DF4A96}"/>
    <dgm:cxn modelId="{7FE3FB08-C015-4C13-B87E-FDB43EC896A4}" srcId="{B81BD382-4C36-41EC-B68E-82AE22E51B97}" destId="{2FC70DC9-C6C1-4A50-B06B-F6E065A2FAB3}" srcOrd="0" destOrd="0" parTransId="{41CB5E76-1B35-4474-BCFF-1D0E1195E2B5}" sibTransId="{792BAD2E-BDBF-4A3C-9D34-DC0737F8C0A8}"/>
    <dgm:cxn modelId="{72E07987-F537-4ECB-94BD-21962507F9D0}" type="presOf" srcId="{276154E5-C4C9-48B0-BC1D-96DFA7894AD5}" destId="{718C204D-FEA9-4EE6-8BF9-288203A48982}" srcOrd="0" destOrd="0" presId="urn:microsoft.com/office/officeart/2005/8/layout/hProcess7"/>
    <dgm:cxn modelId="{2978D4B0-ED32-4FF3-B191-8AF0D1AD23C3}" type="presOf" srcId="{B4FAE205-E7D2-4833-8243-2F192FC6F39C}" destId="{FD7C4FFC-82FD-4E6C-82B6-F3CB0F8ABE4F}" srcOrd="1" destOrd="0" presId="urn:microsoft.com/office/officeart/2005/8/layout/hProcess7"/>
    <dgm:cxn modelId="{92F76B82-2A47-4641-8BD2-BACFD5B67CE5}" srcId="{9FC26BCE-E383-4065-8E39-2C9B4C3C32A0}" destId="{B4FAE205-E7D2-4833-8243-2F192FC6F39C}" srcOrd="1" destOrd="0" parTransId="{6AB5D9B9-92C5-4AC2-9E36-3C81C88A3880}" sibTransId="{66537681-97D8-4735-9176-CB75C2FD2841}"/>
    <dgm:cxn modelId="{6F2BF99D-4DD9-48F0-9C54-82C6CE6DA390}" type="presOf" srcId="{50161396-4034-41C9-BA05-C4D4FF167910}" destId="{D0B0D9EC-57F7-4BAD-8948-B96F6B14F37A}" srcOrd="0" destOrd="0" presId="urn:microsoft.com/office/officeart/2005/8/layout/hProcess7"/>
    <dgm:cxn modelId="{F8A170AA-7886-4F31-A0F5-29DB244A2945}" type="presOf" srcId="{50161396-4034-41C9-BA05-C4D4FF167910}" destId="{C49835BA-880C-44C4-9821-DE201606C555}" srcOrd="1" destOrd="0" presId="urn:microsoft.com/office/officeart/2005/8/layout/hProcess7"/>
    <dgm:cxn modelId="{3C2E0971-FBE0-4FF9-A2C0-A8422B933F78}" type="presParOf" srcId="{07EC9627-0C7E-4C56-BCC8-7ED4F39FBF8E}" destId="{3D9CD8B1-F54D-4C53-8119-61DD74F3662D}" srcOrd="0" destOrd="0" presId="urn:microsoft.com/office/officeart/2005/8/layout/hProcess7"/>
    <dgm:cxn modelId="{06D4D6D9-24B0-43BE-BCFC-7414609E178B}" type="presParOf" srcId="{3D9CD8B1-F54D-4C53-8119-61DD74F3662D}" destId="{D0B0D9EC-57F7-4BAD-8948-B96F6B14F37A}" srcOrd="0" destOrd="0" presId="urn:microsoft.com/office/officeart/2005/8/layout/hProcess7"/>
    <dgm:cxn modelId="{F2FD4D5D-28CA-444E-A924-0FA0A0313A09}" type="presParOf" srcId="{3D9CD8B1-F54D-4C53-8119-61DD74F3662D}" destId="{C49835BA-880C-44C4-9821-DE201606C555}" srcOrd="1" destOrd="0" presId="urn:microsoft.com/office/officeart/2005/8/layout/hProcess7"/>
    <dgm:cxn modelId="{8D967CB9-29E0-41EF-9E96-00E6C7CBF1D4}" type="presParOf" srcId="{3D9CD8B1-F54D-4C53-8119-61DD74F3662D}" destId="{0AF26FCA-8B15-479F-97BC-4126F615785B}" srcOrd="2" destOrd="0" presId="urn:microsoft.com/office/officeart/2005/8/layout/hProcess7"/>
    <dgm:cxn modelId="{5CCB8F56-85A5-441F-AEE7-3E8E7C8DB017}" type="presParOf" srcId="{07EC9627-0C7E-4C56-BCC8-7ED4F39FBF8E}" destId="{4BC3E698-C4CC-4DAC-9C98-64AC44634F7C}" srcOrd="1" destOrd="0" presId="urn:microsoft.com/office/officeart/2005/8/layout/hProcess7"/>
    <dgm:cxn modelId="{BE4DBE69-A8E9-485C-86DE-5184802ED9B4}" type="presParOf" srcId="{07EC9627-0C7E-4C56-BCC8-7ED4F39FBF8E}" destId="{05DB0CCF-38C9-4486-A692-F60DE410B1C6}" srcOrd="2" destOrd="0" presId="urn:microsoft.com/office/officeart/2005/8/layout/hProcess7"/>
    <dgm:cxn modelId="{91CA84E3-A157-4FF0-AD68-B22854327CCE}" type="presParOf" srcId="{05DB0CCF-38C9-4486-A692-F60DE410B1C6}" destId="{FB8943BF-E193-4D81-8744-B9202B7B82C1}" srcOrd="0" destOrd="0" presId="urn:microsoft.com/office/officeart/2005/8/layout/hProcess7"/>
    <dgm:cxn modelId="{16C6E686-0DEA-4747-8648-D402B9FEB4B6}" type="presParOf" srcId="{05DB0CCF-38C9-4486-A692-F60DE410B1C6}" destId="{77710D75-2A9F-4D7F-A718-EFFF88D1C9DE}" srcOrd="1" destOrd="0" presId="urn:microsoft.com/office/officeart/2005/8/layout/hProcess7"/>
    <dgm:cxn modelId="{18554C04-A7F7-4C69-85B8-F89811E1240C}" type="presParOf" srcId="{05DB0CCF-38C9-4486-A692-F60DE410B1C6}" destId="{265EB32F-C19C-4B1D-AEA6-4ABAF6D298AA}" srcOrd="2" destOrd="0" presId="urn:microsoft.com/office/officeart/2005/8/layout/hProcess7"/>
    <dgm:cxn modelId="{14FEE887-BCC9-455C-85D3-151CC5AAEA50}" type="presParOf" srcId="{07EC9627-0C7E-4C56-BCC8-7ED4F39FBF8E}" destId="{4067C2DB-F024-4FD2-BB44-6A5C8D261E04}" srcOrd="3" destOrd="0" presId="urn:microsoft.com/office/officeart/2005/8/layout/hProcess7"/>
    <dgm:cxn modelId="{F5043FB1-D69E-49CE-BB98-F9F944246917}" type="presParOf" srcId="{07EC9627-0C7E-4C56-BCC8-7ED4F39FBF8E}" destId="{E561F7C9-FDE2-4AC9-8A73-66472DDF3224}" srcOrd="4" destOrd="0" presId="urn:microsoft.com/office/officeart/2005/8/layout/hProcess7"/>
    <dgm:cxn modelId="{E5DAB049-6262-4CDC-B9FB-A96095212D4B}" type="presParOf" srcId="{E561F7C9-FDE2-4AC9-8A73-66472DDF3224}" destId="{7CDB2CAB-19DB-4314-BFBA-657A02709108}" srcOrd="0" destOrd="0" presId="urn:microsoft.com/office/officeart/2005/8/layout/hProcess7"/>
    <dgm:cxn modelId="{93D17CE0-BAA0-40AB-BA93-117ED015380D}" type="presParOf" srcId="{E561F7C9-FDE2-4AC9-8A73-66472DDF3224}" destId="{FD7C4FFC-82FD-4E6C-82B6-F3CB0F8ABE4F}" srcOrd="1" destOrd="0" presId="urn:microsoft.com/office/officeart/2005/8/layout/hProcess7"/>
    <dgm:cxn modelId="{F66A678C-FB2A-4B1C-B55C-95F9090DD961}" type="presParOf" srcId="{E561F7C9-FDE2-4AC9-8A73-66472DDF3224}" destId="{718C204D-FEA9-4EE6-8BF9-288203A48982}" srcOrd="2" destOrd="0" presId="urn:microsoft.com/office/officeart/2005/8/layout/hProcess7"/>
    <dgm:cxn modelId="{D6CD1DED-938F-4130-8D68-B7E57A3F302F}" type="presParOf" srcId="{07EC9627-0C7E-4C56-BCC8-7ED4F39FBF8E}" destId="{487A6256-095C-4AEC-AC81-2C4C3F9EF87B}" srcOrd="5" destOrd="0" presId="urn:microsoft.com/office/officeart/2005/8/layout/hProcess7"/>
    <dgm:cxn modelId="{F37ED6BD-34F1-4C90-88EF-A82C4901822B}" type="presParOf" srcId="{07EC9627-0C7E-4C56-BCC8-7ED4F39FBF8E}" destId="{2FE5765C-39AA-4491-8FE1-30203A8D53D4}" srcOrd="6" destOrd="0" presId="urn:microsoft.com/office/officeart/2005/8/layout/hProcess7"/>
    <dgm:cxn modelId="{C29BC91B-4E1B-426E-B190-DAC08B40AB50}" type="presParOf" srcId="{2FE5765C-39AA-4491-8FE1-30203A8D53D4}" destId="{82585156-85E9-4A0F-B61D-0AF14D13C6A3}" srcOrd="0" destOrd="0" presId="urn:microsoft.com/office/officeart/2005/8/layout/hProcess7"/>
    <dgm:cxn modelId="{61F97249-61CD-4914-AB2E-9C6A88416FD1}" type="presParOf" srcId="{2FE5765C-39AA-4491-8FE1-30203A8D53D4}" destId="{1EE24BF5-F0F4-4D45-9E43-29D29B13CBB8}" srcOrd="1" destOrd="0" presId="urn:microsoft.com/office/officeart/2005/8/layout/hProcess7"/>
    <dgm:cxn modelId="{C9085514-52DD-4774-A0E7-4E5E79B17645}" type="presParOf" srcId="{2FE5765C-39AA-4491-8FE1-30203A8D53D4}" destId="{9DFBE7BA-AE80-4E1D-97FA-C48F81DD936D}" srcOrd="2" destOrd="0" presId="urn:microsoft.com/office/officeart/2005/8/layout/hProcess7"/>
    <dgm:cxn modelId="{DCA16041-3FF6-45CC-943D-8917DEA9025D}" type="presParOf" srcId="{07EC9627-0C7E-4C56-BCC8-7ED4F39FBF8E}" destId="{A826BA5B-6484-4C9D-A3CE-41673EACDC04}" srcOrd="7" destOrd="0" presId="urn:microsoft.com/office/officeart/2005/8/layout/hProcess7"/>
    <dgm:cxn modelId="{EFF848AF-825E-4EDD-B86C-79961EA38835}" type="presParOf" srcId="{07EC9627-0C7E-4C56-BCC8-7ED4F39FBF8E}" destId="{6AA81E8F-B103-4170-8067-D9195EF0E2B3}" srcOrd="8" destOrd="0" presId="urn:microsoft.com/office/officeart/2005/8/layout/hProcess7"/>
    <dgm:cxn modelId="{9373A3C8-EA75-4D4F-9562-FDED03EC886A}" type="presParOf" srcId="{6AA81E8F-B103-4170-8067-D9195EF0E2B3}" destId="{9E72554B-C3FA-47D8-AE6F-CFA73CD2FD8F}" srcOrd="0" destOrd="0" presId="urn:microsoft.com/office/officeart/2005/8/layout/hProcess7"/>
    <dgm:cxn modelId="{BC9C9D96-BF84-4908-9151-360911601149}" type="presParOf" srcId="{6AA81E8F-B103-4170-8067-D9195EF0E2B3}" destId="{33330EDA-3C42-4E33-BF81-7802712C4CD3}" srcOrd="1" destOrd="0" presId="urn:microsoft.com/office/officeart/2005/8/layout/hProcess7"/>
    <dgm:cxn modelId="{BD1DA2D7-C1E1-4345-9AD2-435825BCC7E3}" type="presParOf" srcId="{6AA81E8F-B103-4170-8067-D9195EF0E2B3}" destId="{036FC3E0-C331-4BE4-AB60-A1E7A7268871}" srcOrd="2" destOrd="0" presId="urn:microsoft.com/office/officeart/2005/8/layout/hProcess7"/>
  </dgm:cxnLst>
  <dgm:bg/>
  <dgm:whole>
    <a:ln>
      <a:noFill/>
    </a:ln>
  </dgm:whole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758C65-F5AC-43A3-B136-AD914D9BA3DC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0182AC7B-F4E0-4054-9D86-EA386460FD20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творческий процесс </a:t>
          </a:r>
          <a:r>
            <a:rPr lang="ru-RU" sz="240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- одна из составных частей учебно-воспитательной работы в школе </a:t>
          </a:r>
          <a:endParaRPr lang="ru-RU" sz="2400" dirty="0">
            <a:solidFill>
              <a:srgbClr val="C00000"/>
            </a:solidFill>
            <a:latin typeface="Calibri" pitchFamily="34" charset="0"/>
            <a:cs typeface="Calibri" pitchFamily="34" charset="0"/>
          </a:endParaRPr>
        </a:p>
      </dgm:t>
    </dgm:pt>
    <dgm:pt modelId="{0D4FB0FA-B39F-4802-AF03-78DBD848B848}" type="parTrans" cxnId="{9B6A2158-F85C-4342-BA88-A1123A40F0E8}">
      <dgm:prSet/>
      <dgm:spPr/>
      <dgm:t>
        <a:bodyPr/>
        <a:lstStyle/>
        <a:p>
          <a:endParaRPr lang="ru-RU"/>
        </a:p>
      </dgm:t>
    </dgm:pt>
    <dgm:pt modelId="{E3E95335-D7A2-4BE7-B5E2-6C4FED0E0B9D}" type="sibTrans" cxnId="{9B6A2158-F85C-4342-BA88-A1123A40F0E8}">
      <dgm:prSet/>
      <dgm:spPr/>
      <dgm:t>
        <a:bodyPr/>
        <a:lstStyle/>
        <a:p>
          <a:endParaRPr lang="ru-RU"/>
        </a:p>
      </dgm:t>
    </dgm:pt>
    <dgm:pt modelId="{82408241-8C05-458E-8EF0-1A668BC6122C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chemeClr val="bg2">
                  <a:lumMod val="50000"/>
                </a:schemeClr>
              </a:solidFill>
            </a:rPr>
            <a:t>целевые функции управления творчеством</a:t>
          </a:r>
          <a:endParaRPr lang="ru-RU" dirty="0">
            <a:solidFill>
              <a:schemeClr val="bg2">
                <a:lumMod val="50000"/>
              </a:schemeClr>
            </a:solidFill>
          </a:endParaRPr>
        </a:p>
      </dgm:t>
    </dgm:pt>
    <dgm:pt modelId="{823BEAF7-C8F5-457D-81A8-82D71DCF2FCC}" type="parTrans" cxnId="{C4B0E14A-838D-4084-A312-6358982AD619}">
      <dgm:prSet/>
      <dgm:spPr/>
      <dgm:t>
        <a:bodyPr/>
        <a:lstStyle/>
        <a:p>
          <a:endParaRPr lang="ru-RU"/>
        </a:p>
      </dgm:t>
    </dgm:pt>
    <dgm:pt modelId="{5B5202BB-1000-416F-BEFC-EC69905C79DD}" type="sibTrans" cxnId="{C4B0E14A-838D-4084-A312-6358982AD619}">
      <dgm:prSet/>
      <dgm:spPr/>
      <dgm:t>
        <a:bodyPr/>
        <a:lstStyle/>
        <a:p>
          <a:endParaRPr lang="ru-RU"/>
        </a:p>
      </dgm:t>
    </dgm:pt>
    <dgm:pt modelId="{A44179FB-2AAA-41D3-B119-85A9BB0B112E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ru-RU" dirty="0" smtClean="0">
              <a:solidFill>
                <a:srgbClr val="009900"/>
              </a:solidFill>
            </a:rPr>
            <a:t>*  становление, создание управляемой и управляющей систем</a:t>
          </a:r>
        </a:p>
        <a:p>
          <a:pPr algn="l"/>
          <a:r>
            <a:rPr lang="ru-RU" dirty="0" smtClean="0">
              <a:solidFill>
                <a:srgbClr val="009900"/>
              </a:solidFill>
            </a:rPr>
            <a:t>*  поддержание всех свойств системы, ее упорядочение и стабилизация:</a:t>
          </a:r>
        </a:p>
        <a:p>
          <a:pPr algn="l"/>
          <a:r>
            <a:rPr lang="ru-RU" dirty="0" smtClean="0"/>
            <a:t>                         </a:t>
          </a:r>
          <a:r>
            <a:rPr lang="ru-RU" dirty="0" smtClean="0">
              <a:solidFill>
                <a:srgbClr val="EB67CF"/>
              </a:solidFill>
            </a:rPr>
            <a:t>* обеспечение оптимального</a:t>
          </a:r>
        </a:p>
        <a:p>
          <a:pPr algn="l"/>
          <a:r>
            <a:rPr lang="ru-RU" dirty="0" smtClean="0">
              <a:solidFill>
                <a:srgbClr val="EB67CF"/>
              </a:solidFill>
            </a:rPr>
            <a:t>                          функционирования системы</a:t>
          </a:r>
        </a:p>
        <a:p>
          <a:pPr algn="l"/>
          <a:r>
            <a:rPr lang="ru-RU" dirty="0" smtClean="0">
              <a:solidFill>
                <a:srgbClr val="EB67CF"/>
              </a:solidFill>
            </a:rPr>
            <a:t>                         * развитие системы </a:t>
          </a:r>
          <a:endParaRPr lang="ru-RU" dirty="0">
            <a:solidFill>
              <a:srgbClr val="EB67CF"/>
            </a:solidFill>
          </a:endParaRPr>
        </a:p>
      </dgm:t>
    </dgm:pt>
    <dgm:pt modelId="{0905F5A9-E84F-4206-A876-7D3B197E821A}" type="parTrans" cxnId="{4B7CACB4-667F-4DAC-8EDD-ACBD139DE95B}">
      <dgm:prSet/>
      <dgm:spPr/>
      <dgm:t>
        <a:bodyPr/>
        <a:lstStyle/>
        <a:p>
          <a:endParaRPr lang="ru-RU"/>
        </a:p>
      </dgm:t>
    </dgm:pt>
    <dgm:pt modelId="{973F0159-F216-4E77-AA20-CD6C0C0177DA}" type="sibTrans" cxnId="{4B7CACB4-667F-4DAC-8EDD-ACBD139DE95B}">
      <dgm:prSet/>
      <dgm:spPr/>
      <dgm:t>
        <a:bodyPr/>
        <a:lstStyle/>
        <a:p>
          <a:endParaRPr lang="ru-RU"/>
        </a:p>
      </dgm:t>
    </dgm:pt>
    <dgm:pt modelId="{0460E357-C1D1-463A-9114-8CD789C1E366}" type="pres">
      <dgm:prSet presAssocID="{D0758C65-F5AC-43A3-B136-AD914D9BA3DC}" presName="linearFlow" presStyleCnt="0">
        <dgm:presLayoutVars>
          <dgm:resizeHandles val="exact"/>
        </dgm:presLayoutVars>
      </dgm:prSet>
      <dgm:spPr/>
    </dgm:pt>
    <dgm:pt modelId="{F25B84D7-4ACA-426D-BEF2-FCA9C0963E0D}" type="pres">
      <dgm:prSet presAssocID="{0182AC7B-F4E0-4054-9D86-EA386460FD20}" presName="node" presStyleLbl="node1" presStyleIdx="0" presStyleCnt="3" custScaleX="199934" custScaleY="554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FEA14A-989C-4726-8700-119CCF3AD30D}" type="pres">
      <dgm:prSet presAssocID="{E3E95335-D7A2-4BE7-B5E2-6C4FED0E0B9D}" presName="sibTrans" presStyleLbl="sibTrans2D1" presStyleIdx="0" presStyleCnt="2"/>
      <dgm:spPr/>
      <dgm:t>
        <a:bodyPr/>
        <a:lstStyle/>
        <a:p>
          <a:endParaRPr lang="ru-RU"/>
        </a:p>
      </dgm:t>
    </dgm:pt>
    <dgm:pt modelId="{33B32874-0E2D-4F0D-92B6-F300E2DE0308}" type="pres">
      <dgm:prSet presAssocID="{E3E95335-D7A2-4BE7-B5E2-6C4FED0E0B9D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1A5188C4-F21E-4E1E-8235-4769C451473B}" type="pres">
      <dgm:prSet presAssocID="{82408241-8C05-458E-8EF0-1A668BC6122C}" presName="node" presStyleLbl="node1" presStyleIdx="1" presStyleCnt="3" custScaleX="199934" custScaleY="36841" custLinFactNeighborY="-342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D327EC-7CD4-4AA9-9802-94A7AD317934}" type="pres">
      <dgm:prSet presAssocID="{5B5202BB-1000-416F-BEFC-EC69905C79DD}" presName="sibTrans" presStyleLbl="sibTrans2D1" presStyleIdx="1" presStyleCnt="2"/>
      <dgm:spPr/>
      <dgm:t>
        <a:bodyPr/>
        <a:lstStyle/>
        <a:p>
          <a:endParaRPr lang="ru-RU"/>
        </a:p>
      </dgm:t>
    </dgm:pt>
    <dgm:pt modelId="{C7DFC71F-3F5B-4ED0-9485-A65091E99C49}" type="pres">
      <dgm:prSet presAssocID="{5B5202BB-1000-416F-BEFC-EC69905C79DD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AAC1F57C-274B-4DD1-904F-9F20CFEF5A85}" type="pres">
      <dgm:prSet presAssocID="{A44179FB-2AAA-41D3-B119-85A9BB0B112E}" presName="node" presStyleLbl="node1" presStyleIdx="2" presStyleCnt="3" custScaleX="199934" custScaleY="181486" custLinFactNeighborY="55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1A4237-DBAC-4A79-B6FA-EB52169E0AB0}" type="presOf" srcId="{5B5202BB-1000-416F-BEFC-EC69905C79DD}" destId="{C7DFC71F-3F5B-4ED0-9485-A65091E99C49}" srcOrd="1" destOrd="0" presId="urn:microsoft.com/office/officeart/2005/8/layout/process2"/>
    <dgm:cxn modelId="{65EA7379-6A3C-47E6-B830-44A22BFADF19}" type="presOf" srcId="{82408241-8C05-458E-8EF0-1A668BC6122C}" destId="{1A5188C4-F21E-4E1E-8235-4769C451473B}" srcOrd="0" destOrd="0" presId="urn:microsoft.com/office/officeart/2005/8/layout/process2"/>
    <dgm:cxn modelId="{8AAE8F11-412D-489C-94E8-83FE76F8E53D}" type="presOf" srcId="{D0758C65-F5AC-43A3-B136-AD914D9BA3DC}" destId="{0460E357-C1D1-463A-9114-8CD789C1E366}" srcOrd="0" destOrd="0" presId="urn:microsoft.com/office/officeart/2005/8/layout/process2"/>
    <dgm:cxn modelId="{C4B0E14A-838D-4084-A312-6358982AD619}" srcId="{D0758C65-F5AC-43A3-B136-AD914D9BA3DC}" destId="{82408241-8C05-458E-8EF0-1A668BC6122C}" srcOrd="1" destOrd="0" parTransId="{823BEAF7-C8F5-457D-81A8-82D71DCF2FCC}" sibTransId="{5B5202BB-1000-416F-BEFC-EC69905C79DD}"/>
    <dgm:cxn modelId="{9B6A2158-F85C-4342-BA88-A1123A40F0E8}" srcId="{D0758C65-F5AC-43A3-B136-AD914D9BA3DC}" destId="{0182AC7B-F4E0-4054-9D86-EA386460FD20}" srcOrd="0" destOrd="0" parTransId="{0D4FB0FA-B39F-4802-AF03-78DBD848B848}" sibTransId="{E3E95335-D7A2-4BE7-B5E2-6C4FED0E0B9D}"/>
    <dgm:cxn modelId="{7B3D5D8F-A4D8-4F93-82CA-E461823B0BFD}" type="presOf" srcId="{0182AC7B-F4E0-4054-9D86-EA386460FD20}" destId="{F25B84D7-4ACA-426D-BEF2-FCA9C0963E0D}" srcOrd="0" destOrd="0" presId="urn:microsoft.com/office/officeart/2005/8/layout/process2"/>
    <dgm:cxn modelId="{14DD7B26-06C4-412F-8EAB-7758BFB02BAE}" type="presOf" srcId="{5B5202BB-1000-416F-BEFC-EC69905C79DD}" destId="{1CD327EC-7CD4-4AA9-9802-94A7AD317934}" srcOrd="0" destOrd="0" presId="urn:microsoft.com/office/officeart/2005/8/layout/process2"/>
    <dgm:cxn modelId="{18B1EDAB-A469-49BC-B375-D723791CC7E3}" type="presOf" srcId="{E3E95335-D7A2-4BE7-B5E2-6C4FED0E0B9D}" destId="{33B32874-0E2D-4F0D-92B6-F300E2DE0308}" srcOrd="1" destOrd="0" presId="urn:microsoft.com/office/officeart/2005/8/layout/process2"/>
    <dgm:cxn modelId="{4B7CACB4-667F-4DAC-8EDD-ACBD139DE95B}" srcId="{D0758C65-F5AC-43A3-B136-AD914D9BA3DC}" destId="{A44179FB-2AAA-41D3-B119-85A9BB0B112E}" srcOrd="2" destOrd="0" parTransId="{0905F5A9-E84F-4206-A876-7D3B197E821A}" sibTransId="{973F0159-F216-4E77-AA20-CD6C0C0177DA}"/>
    <dgm:cxn modelId="{4A702748-5791-4F74-A045-03056443079A}" type="presOf" srcId="{A44179FB-2AAA-41D3-B119-85A9BB0B112E}" destId="{AAC1F57C-274B-4DD1-904F-9F20CFEF5A85}" srcOrd="0" destOrd="0" presId="urn:microsoft.com/office/officeart/2005/8/layout/process2"/>
    <dgm:cxn modelId="{5B4C81DC-1926-4881-B55E-E018CEA39484}" type="presOf" srcId="{E3E95335-D7A2-4BE7-B5E2-6C4FED0E0B9D}" destId="{F7FEA14A-989C-4726-8700-119CCF3AD30D}" srcOrd="0" destOrd="0" presId="urn:microsoft.com/office/officeart/2005/8/layout/process2"/>
    <dgm:cxn modelId="{87BA28AF-D4AB-4B55-81B7-8215741BC88B}" type="presParOf" srcId="{0460E357-C1D1-463A-9114-8CD789C1E366}" destId="{F25B84D7-4ACA-426D-BEF2-FCA9C0963E0D}" srcOrd="0" destOrd="0" presId="urn:microsoft.com/office/officeart/2005/8/layout/process2"/>
    <dgm:cxn modelId="{BF80F8C4-0DE7-4CAE-9B06-D5960DC71F4B}" type="presParOf" srcId="{0460E357-C1D1-463A-9114-8CD789C1E366}" destId="{F7FEA14A-989C-4726-8700-119CCF3AD30D}" srcOrd="1" destOrd="0" presId="urn:microsoft.com/office/officeart/2005/8/layout/process2"/>
    <dgm:cxn modelId="{DC8107B4-AE7E-4E4E-AC70-D5F195E312F2}" type="presParOf" srcId="{F7FEA14A-989C-4726-8700-119CCF3AD30D}" destId="{33B32874-0E2D-4F0D-92B6-F300E2DE0308}" srcOrd="0" destOrd="0" presId="urn:microsoft.com/office/officeart/2005/8/layout/process2"/>
    <dgm:cxn modelId="{97EE599E-BD75-4763-AE19-896571F44BF2}" type="presParOf" srcId="{0460E357-C1D1-463A-9114-8CD789C1E366}" destId="{1A5188C4-F21E-4E1E-8235-4769C451473B}" srcOrd="2" destOrd="0" presId="urn:microsoft.com/office/officeart/2005/8/layout/process2"/>
    <dgm:cxn modelId="{245F8809-9250-4456-95AD-3DB338D8EAE6}" type="presParOf" srcId="{0460E357-C1D1-463A-9114-8CD789C1E366}" destId="{1CD327EC-7CD4-4AA9-9802-94A7AD317934}" srcOrd="3" destOrd="0" presId="urn:microsoft.com/office/officeart/2005/8/layout/process2"/>
    <dgm:cxn modelId="{4DB2D0E7-9DAF-41A7-8B58-3C0359AF9506}" type="presParOf" srcId="{1CD327EC-7CD4-4AA9-9802-94A7AD317934}" destId="{C7DFC71F-3F5B-4ED0-9485-A65091E99C49}" srcOrd="0" destOrd="0" presId="urn:microsoft.com/office/officeart/2005/8/layout/process2"/>
    <dgm:cxn modelId="{9C6ED796-5DCB-452D-B520-0FC4F4DE786A}" type="presParOf" srcId="{0460E357-C1D1-463A-9114-8CD789C1E366}" destId="{AAC1F57C-274B-4DD1-904F-9F20CFEF5A85}" srcOrd="4" destOrd="0" presId="urn:microsoft.com/office/officeart/2005/8/layout/process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E4B50A-0325-4F9F-A851-E8554DAFC51C}" type="doc">
      <dgm:prSet loTypeId="urn:microsoft.com/office/officeart/2005/8/layout/vProcess5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19AC2D-74E1-43F6-AB28-7E19692AAD6F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600" b="1" dirty="0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rPr>
            <a:t>механизм управления должен соответствовать целям творчества, уровню знаний и умений учащихся</a:t>
          </a:r>
          <a:endParaRPr lang="ru-RU" sz="2600" b="1" dirty="0">
            <a:solidFill>
              <a:srgbClr val="C00000"/>
            </a:solidFill>
            <a:effectLst/>
            <a:latin typeface="Calibri" pitchFamily="34" charset="0"/>
            <a:cs typeface="Calibri" pitchFamily="34" charset="0"/>
          </a:endParaRPr>
        </a:p>
      </dgm:t>
    </dgm:pt>
    <dgm:pt modelId="{2E892BF1-E19D-4516-9DE9-62D4CE3C9DED}" type="parTrans" cxnId="{F3D9DB55-EF58-4DE0-8647-8FBEBF1572EF}">
      <dgm:prSet/>
      <dgm:spPr/>
      <dgm:t>
        <a:bodyPr/>
        <a:lstStyle/>
        <a:p>
          <a:endParaRPr lang="ru-RU"/>
        </a:p>
      </dgm:t>
    </dgm:pt>
    <dgm:pt modelId="{329F83D5-589D-475E-9F65-7D8B1B326A7A}" type="sibTrans" cxnId="{F3D9DB55-EF58-4DE0-8647-8FBEBF1572EF}">
      <dgm:prSet/>
      <dgm:spPr/>
      <dgm:t>
        <a:bodyPr/>
        <a:lstStyle/>
        <a:p>
          <a:endParaRPr lang="ru-RU"/>
        </a:p>
      </dgm:t>
    </dgm:pt>
    <dgm:pt modelId="{9D127DD5-7252-4E9A-B8A1-6809EBB5E35E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600" b="1" dirty="0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rPr>
            <a:t>для оценки результатов творческого процесса необходимы критерии качества и эффективности этой работы</a:t>
          </a:r>
          <a:endParaRPr lang="ru-RU" sz="2600" b="1" dirty="0">
            <a:solidFill>
              <a:srgbClr val="C00000"/>
            </a:solidFill>
            <a:effectLst/>
            <a:latin typeface="Calibri" pitchFamily="34" charset="0"/>
            <a:cs typeface="Calibri" pitchFamily="34" charset="0"/>
          </a:endParaRPr>
        </a:p>
      </dgm:t>
    </dgm:pt>
    <dgm:pt modelId="{86C8AE4B-F011-492A-8048-242337A723FB}" type="parTrans" cxnId="{305758D0-FBD3-4CE3-89F5-05AFEC16254A}">
      <dgm:prSet/>
      <dgm:spPr/>
      <dgm:t>
        <a:bodyPr/>
        <a:lstStyle/>
        <a:p>
          <a:endParaRPr lang="ru-RU"/>
        </a:p>
      </dgm:t>
    </dgm:pt>
    <dgm:pt modelId="{3F811D53-9FDA-481A-B7E5-5105BD8AF99E}" type="sibTrans" cxnId="{305758D0-FBD3-4CE3-89F5-05AFEC16254A}">
      <dgm:prSet/>
      <dgm:spPr/>
      <dgm:t>
        <a:bodyPr/>
        <a:lstStyle/>
        <a:p>
          <a:endParaRPr lang="ru-RU"/>
        </a:p>
      </dgm:t>
    </dgm:pt>
    <dgm:pt modelId="{7D73DB3E-C87F-4A0A-AF5E-AD9034ED3B71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600" b="1" dirty="0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rPr>
            <a:t>является залогом постоянной и эффективной работы</a:t>
          </a:r>
          <a:endParaRPr lang="ru-RU" sz="2600" b="1" dirty="0">
            <a:solidFill>
              <a:srgbClr val="C00000"/>
            </a:solidFill>
            <a:effectLst/>
            <a:latin typeface="Calibri" pitchFamily="34" charset="0"/>
            <a:cs typeface="Calibri" pitchFamily="34" charset="0"/>
          </a:endParaRPr>
        </a:p>
      </dgm:t>
    </dgm:pt>
    <dgm:pt modelId="{D4950979-A0F0-4DDD-8AC1-E95BE1A55A46}" type="parTrans" cxnId="{626C6F14-F1A2-42DA-A922-8F51FD0146D7}">
      <dgm:prSet/>
      <dgm:spPr/>
      <dgm:t>
        <a:bodyPr/>
        <a:lstStyle/>
        <a:p>
          <a:endParaRPr lang="ru-RU"/>
        </a:p>
      </dgm:t>
    </dgm:pt>
    <dgm:pt modelId="{4A6BDE87-3C0D-4247-A015-DB22EB206482}" type="sibTrans" cxnId="{626C6F14-F1A2-42DA-A922-8F51FD0146D7}">
      <dgm:prSet/>
      <dgm:spPr/>
      <dgm:t>
        <a:bodyPr/>
        <a:lstStyle/>
        <a:p>
          <a:endParaRPr lang="ru-RU"/>
        </a:p>
      </dgm:t>
    </dgm:pt>
    <dgm:pt modelId="{FDEC816C-F232-44DC-B9C4-ABD2255428C5}" type="pres">
      <dgm:prSet presAssocID="{30E4B50A-0325-4F9F-A851-E8554DAFC51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62A4D1-0D03-4EFF-A631-135F24CB0C03}" type="pres">
      <dgm:prSet presAssocID="{30E4B50A-0325-4F9F-A851-E8554DAFC51C}" presName="dummyMaxCanvas" presStyleCnt="0">
        <dgm:presLayoutVars/>
      </dgm:prSet>
      <dgm:spPr/>
    </dgm:pt>
    <dgm:pt modelId="{183B4148-E387-48A5-813B-9559D5ED1334}" type="pres">
      <dgm:prSet presAssocID="{30E4B50A-0325-4F9F-A851-E8554DAFC51C}" presName="ThreeNodes_1" presStyleLbl="node1" presStyleIdx="0" presStyleCnt="3" custLinFactNeighborX="-11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AA0C6C-5E69-4A32-9E3B-0C9E392FF3F6}" type="pres">
      <dgm:prSet presAssocID="{30E4B50A-0325-4F9F-A851-E8554DAFC51C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AAFE02-A1CC-4BC5-8AC1-AC61AD81A6C4}" type="pres">
      <dgm:prSet presAssocID="{30E4B50A-0325-4F9F-A851-E8554DAFC51C}" presName="ThreeNodes_3" presStyleLbl="node1" presStyleIdx="2" presStyleCnt="3" custLinFactNeighborX="628" custLinFactNeighborY="-19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82C802-54E8-4D5C-A1B3-15513103728F}" type="pres">
      <dgm:prSet presAssocID="{30E4B50A-0325-4F9F-A851-E8554DAFC51C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D12F54-293B-42B2-95B8-224A81033B5A}" type="pres">
      <dgm:prSet presAssocID="{30E4B50A-0325-4F9F-A851-E8554DAFC51C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47973F-E609-470F-8ED9-8867BD7EEE84}" type="pres">
      <dgm:prSet presAssocID="{30E4B50A-0325-4F9F-A851-E8554DAFC51C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ADCF13-CB6F-477A-9FC8-1D65037E77B4}" type="pres">
      <dgm:prSet presAssocID="{30E4B50A-0325-4F9F-A851-E8554DAFC51C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DD3D4D-3957-4E4A-AB2C-EADE199EB51E}" type="pres">
      <dgm:prSet presAssocID="{30E4B50A-0325-4F9F-A851-E8554DAFC51C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568623-9377-45E7-9524-39D4AB3BCA0F}" type="presOf" srcId="{9D127DD5-7252-4E9A-B8A1-6809EBB5E35E}" destId="{6FAA0C6C-5E69-4A32-9E3B-0C9E392FF3F6}" srcOrd="0" destOrd="0" presId="urn:microsoft.com/office/officeart/2005/8/layout/vProcess5"/>
    <dgm:cxn modelId="{D57A9B48-299B-4946-95EA-B4B8B207B1E0}" type="presOf" srcId="{329F83D5-589D-475E-9F65-7D8B1B326A7A}" destId="{6682C802-54E8-4D5C-A1B3-15513103728F}" srcOrd="0" destOrd="0" presId="urn:microsoft.com/office/officeart/2005/8/layout/vProcess5"/>
    <dgm:cxn modelId="{E6BD4D63-4890-4CFD-9CCE-C6D14745F9A7}" type="presOf" srcId="{6D19AC2D-74E1-43F6-AB28-7E19692AAD6F}" destId="{B947973F-E609-470F-8ED9-8867BD7EEE84}" srcOrd="1" destOrd="0" presId="urn:microsoft.com/office/officeart/2005/8/layout/vProcess5"/>
    <dgm:cxn modelId="{385BC65F-123A-4F29-8955-2DC5915039F7}" type="presOf" srcId="{7D73DB3E-C87F-4A0A-AF5E-AD9034ED3B71}" destId="{E6AAFE02-A1CC-4BC5-8AC1-AC61AD81A6C4}" srcOrd="0" destOrd="0" presId="urn:microsoft.com/office/officeart/2005/8/layout/vProcess5"/>
    <dgm:cxn modelId="{ECC91629-014B-4C90-9C3C-798A12532B31}" type="presOf" srcId="{3F811D53-9FDA-481A-B7E5-5105BD8AF99E}" destId="{B0D12F54-293B-42B2-95B8-224A81033B5A}" srcOrd="0" destOrd="0" presId="urn:microsoft.com/office/officeart/2005/8/layout/vProcess5"/>
    <dgm:cxn modelId="{F3D9DB55-EF58-4DE0-8647-8FBEBF1572EF}" srcId="{30E4B50A-0325-4F9F-A851-E8554DAFC51C}" destId="{6D19AC2D-74E1-43F6-AB28-7E19692AAD6F}" srcOrd="0" destOrd="0" parTransId="{2E892BF1-E19D-4516-9DE9-62D4CE3C9DED}" sibTransId="{329F83D5-589D-475E-9F65-7D8B1B326A7A}"/>
    <dgm:cxn modelId="{C3EC6828-38C4-4B38-9A39-2177EDA16BA6}" type="presOf" srcId="{7D73DB3E-C87F-4A0A-AF5E-AD9034ED3B71}" destId="{D6DD3D4D-3957-4E4A-AB2C-EADE199EB51E}" srcOrd="1" destOrd="0" presId="urn:microsoft.com/office/officeart/2005/8/layout/vProcess5"/>
    <dgm:cxn modelId="{F4F1681E-9E08-4DA2-B227-F2D1EDFDB57C}" type="presOf" srcId="{30E4B50A-0325-4F9F-A851-E8554DAFC51C}" destId="{FDEC816C-F232-44DC-B9C4-ABD2255428C5}" srcOrd="0" destOrd="0" presId="urn:microsoft.com/office/officeart/2005/8/layout/vProcess5"/>
    <dgm:cxn modelId="{626C6F14-F1A2-42DA-A922-8F51FD0146D7}" srcId="{30E4B50A-0325-4F9F-A851-E8554DAFC51C}" destId="{7D73DB3E-C87F-4A0A-AF5E-AD9034ED3B71}" srcOrd="2" destOrd="0" parTransId="{D4950979-A0F0-4DDD-8AC1-E95BE1A55A46}" sibTransId="{4A6BDE87-3C0D-4247-A015-DB22EB206482}"/>
    <dgm:cxn modelId="{5A097E03-7FC8-4982-8778-EBB10B487262}" type="presOf" srcId="{6D19AC2D-74E1-43F6-AB28-7E19692AAD6F}" destId="{183B4148-E387-48A5-813B-9559D5ED1334}" srcOrd="0" destOrd="0" presId="urn:microsoft.com/office/officeart/2005/8/layout/vProcess5"/>
    <dgm:cxn modelId="{5EA723AE-6F79-4C37-B864-7ACEBAA80F32}" type="presOf" srcId="{9D127DD5-7252-4E9A-B8A1-6809EBB5E35E}" destId="{35ADCF13-CB6F-477A-9FC8-1D65037E77B4}" srcOrd="1" destOrd="0" presId="urn:microsoft.com/office/officeart/2005/8/layout/vProcess5"/>
    <dgm:cxn modelId="{305758D0-FBD3-4CE3-89F5-05AFEC16254A}" srcId="{30E4B50A-0325-4F9F-A851-E8554DAFC51C}" destId="{9D127DD5-7252-4E9A-B8A1-6809EBB5E35E}" srcOrd="1" destOrd="0" parTransId="{86C8AE4B-F011-492A-8048-242337A723FB}" sibTransId="{3F811D53-9FDA-481A-B7E5-5105BD8AF99E}"/>
    <dgm:cxn modelId="{F115CD9E-96AF-4EAA-BD95-CC4C51C49A6D}" type="presParOf" srcId="{FDEC816C-F232-44DC-B9C4-ABD2255428C5}" destId="{1462A4D1-0D03-4EFF-A631-135F24CB0C03}" srcOrd="0" destOrd="0" presId="urn:microsoft.com/office/officeart/2005/8/layout/vProcess5"/>
    <dgm:cxn modelId="{4563049D-5740-4786-AE03-25001DFE75C2}" type="presParOf" srcId="{FDEC816C-F232-44DC-B9C4-ABD2255428C5}" destId="{183B4148-E387-48A5-813B-9559D5ED1334}" srcOrd="1" destOrd="0" presId="urn:microsoft.com/office/officeart/2005/8/layout/vProcess5"/>
    <dgm:cxn modelId="{40BF326D-03ED-434C-B085-98B7BA6AEF4E}" type="presParOf" srcId="{FDEC816C-F232-44DC-B9C4-ABD2255428C5}" destId="{6FAA0C6C-5E69-4A32-9E3B-0C9E392FF3F6}" srcOrd="2" destOrd="0" presId="urn:microsoft.com/office/officeart/2005/8/layout/vProcess5"/>
    <dgm:cxn modelId="{B548ABED-1838-4D4F-8150-44CBC56DE25C}" type="presParOf" srcId="{FDEC816C-F232-44DC-B9C4-ABD2255428C5}" destId="{E6AAFE02-A1CC-4BC5-8AC1-AC61AD81A6C4}" srcOrd="3" destOrd="0" presId="urn:microsoft.com/office/officeart/2005/8/layout/vProcess5"/>
    <dgm:cxn modelId="{C099571A-5A03-41CA-B8EF-8E70A1D34F3D}" type="presParOf" srcId="{FDEC816C-F232-44DC-B9C4-ABD2255428C5}" destId="{6682C802-54E8-4D5C-A1B3-15513103728F}" srcOrd="4" destOrd="0" presId="urn:microsoft.com/office/officeart/2005/8/layout/vProcess5"/>
    <dgm:cxn modelId="{B529BBC7-2768-4883-BE82-24FCD081B1D0}" type="presParOf" srcId="{FDEC816C-F232-44DC-B9C4-ABD2255428C5}" destId="{B0D12F54-293B-42B2-95B8-224A81033B5A}" srcOrd="5" destOrd="0" presId="urn:microsoft.com/office/officeart/2005/8/layout/vProcess5"/>
    <dgm:cxn modelId="{E4630371-1FB6-484C-9007-8908AF7C88F9}" type="presParOf" srcId="{FDEC816C-F232-44DC-B9C4-ABD2255428C5}" destId="{B947973F-E609-470F-8ED9-8867BD7EEE84}" srcOrd="6" destOrd="0" presId="urn:microsoft.com/office/officeart/2005/8/layout/vProcess5"/>
    <dgm:cxn modelId="{0B180F32-D49C-4E59-B502-5D7AD242712B}" type="presParOf" srcId="{FDEC816C-F232-44DC-B9C4-ABD2255428C5}" destId="{35ADCF13-CB6F-477A-9FC8-1D65037E77B4}" srcOrd="7" destOrd="0" presId="urn:microsoft.com/office/officeart/2005/8/layout/vProcess5"/>
    <dgm:cxn modelId="{E05E5777-F43E-4CB0-B366-ACB40EF84A4C}" type="presParOf" srcId="{FDEC816C-F232-44DC-B9C4-ABD2255428C5}" destId="{D6DD3D4D-3957-4E4A-AB2C-EADE199EB51E}" srcOrd="8" destOrd="0" presId="urn:microsoft.com/office/officeart/2005/8/layout/vProcess5"/>
  </dgm:cxnLst>
  <dgm:bg>
    <a:noFill/>
  </dgm:bg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E73501A-E5EB-409B-8730-B165B9188B5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CDBBCA-14FA-4BE9-B9A8-087306A847CA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accent5">
                  <a:lumMod val="75000"/>
                </a:schemeClr>
              </a:solidFill>
            </a:rPr>
            <a:t>Определение цели</a:t>
          </a:r>
          <a:endParaRPr lang="ru-RU" b="1" dirty="0">
            <a:solidFill>
              <a:schemeClr val="accent5">
                <a:lumMod val="75000"/>
              </a:schemeClr>
            </a:solidFill>
          </a:endParaRPr>
        </a:p>
      </dgm:t>
    </dgm:pt>
    <dgm:pt modelId="{3757CBA2-3E77-4951-8542-9679669AC971}" type="parTrans" cxnId="{9F7EE15F-2623-40C9-93D7-6129ABEE00FD}">
      <dgm:prSet/>
      <dgm:spPr/>
      <dgm:t>
        <a:bodyPr/>
        <a:lstStyle/>
        <a:p>
          <a:endParaRPr lang="ru-RU"/>
        </a:p>
      </dgm:t>
    </dgm:pt>
    <dgm:pt modelId="{F7EBD0C0-39A6-49C7-9565-088C03C9D22F}" type="sibTrans" cxnId="{9F7EE15F-2623-40C9-93D7-6129ABEE00FD}">
      <dgm:prSet/>
      <dgm:spPr/>
      <dgm:t>
        <a:bodyPr/>
        <a:lstStyle/>
        <a:p>
          <a:endParaRPr lang="ru-RU"/>
        </a:p>
      </dgm:t>
    </dgm:pt>
    <dgm:pt modelId="{7AA5B625-9999-4F86-99D9-BD3E0E709291}">
      <dgm:prSet phldrT="[Текст]"/>
      <dgm:spPr/>
      <dgm:t>
        <a:bodyPr/>
        <a:lstStyle/>
        <a:p>
          <a:r>
            <a:rPr lang="ru-RU" b="1" dirty="0" smtClean="0">
              <a:solidFill>
                <a:srgbClr val="006600"/>
              </a:solidFill>
            </a:rPr>
            <a:t>Формулируют проблему.</a:t>
          </a:r>
          <a:endParaRPr lang="ru-RU" b="1" dirty="0">
            <a:solidFill>
              <a:srgbClr val="006600"/>
            </a:solidFill>
          </a:endParaRPr>
        </a:p>
      </dgm:t>
    </dgm:pt>
    <dgm:pt modelId="{FAFB6644-AB1C-4970-8CAD-8266C7DE483F}" type="parTrans" cxnId="{8BB5BD9B-5933-4757-B1D7-221523B9B746}">
      <dgm:prSet/>
      <dgm:spPr/>
      <dgm:t>
        <a:bodyPr/>
        <a:lstStyle/>
        <a:p>
          <a:endParaRPr lang="ru-RU"/>
        </a:p>
      </dgm:t>
    </dgm:pt>
    <dgm:pt modelId="{62340E42-AE7F-4380-BC32-A8F9B7FE295A}" type="sibTrans" cxnId="{8BB5BD9B-5933-4757-B1D7-221523B9B746}">
      <dgm:prSet/>
      <dgm:spPr/>
      <dgm:t>
        <a:bodyPr/>
        <a:lstStyle/>
        <a:p>
          <a:endParaRPr lang="ru-RU"/>
        </a:p>
      </dgm:t>
    </dgm:pt>
    <dgm:pt modelId="{F853FC48-18CE-4CD7-8E2C-87921136E206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accent5">
                  <a:lumMod val="75000"/>
                </a:schemeClr>
              </a:solidFill>
            </a:rPr>
            <a:t>Разработка проекта</a:t>
          </a:r>
          <a:endParaRPr lang="ru-RU" b="1" dirty="0">
            <a:solidFill>
              <a:schemeClr val="accent5">
                <a:lumMod val="75000"/>
              </a:schemeClr>
            </a:solidFill>
          </a:endParaRPr>
        </a:p>
      </dgm:t>
    </dgm:pt>
    <dgm:pt modelId="{B9C3AB22-0FD7-46F4-B44B-4F979F0469C6}" type="parTrans" cxnId="{AAD517D3-1053-4A9F-9A3B-67B2F08667BE}">
      <dgm:prSet/>
      <dgm:spPr/>
      <dgm:t>
        <a:bodyPr/>
        <a:lstStyle/>
        <a:p>
          <a:endParaRPr lang="ru-RU"/>
        </a:p>
      </dgm:t>
    </dgm:pt>
    <dgm:pt modelId="{4AE1F4F3-A2FA-4813-AFD9-F715FDB3E463}" type="sibTrans" cxnId="{AAD517D3-1053-4A9F-9A3B-67B2F08667BE}">
      <dgm:prSet/>
      <dgm:spPr/>
      <dgm:t>
        <a:bodyPr/>
        <a:lstStyle/>
        <a:p>
          <a:endParaRPr lang="ru-RU"/>
        </a:p>
      </dgm:t>
    </dgm:pt>
    <dgm:pt modelId="{3B1FAC7D-56EF-44F1-BB24-9C45AD9252ED}">
      <dgm:prSet phldrT="[Текст]"/>
      <dgm:spPr/>
      <dgm:t>
        <a:bodyPr/>
        <a:lstStyle/>
        <a:p>
          <a:r>
            <a:rPr lang="ru-RU" b="1" dirty="0" smtClean="0">
              <a:solidFill>
                <a:srgbClr val="006600"/>
              </a:solidFill>
            </a:rPr>
            <a:t>Сбор и накопление материала.</a:t>
          </a:r>
          <a:endParaRPr lang="ru-RU" b="1" dirty="0">
            <a:solidFill>
              <a:srgbClr val="006600"/>
            </a:solidFill>
          </a:endParaRPr>
        </a:p>
      </dgm:t>
    </dgm:pt>
    <dgm:pt modelId="{07B9D772-7A58-4758-B0C2-514D870A5D3C}" type="parTrans" cxnId="{84062A6F-56F2-48F8-B6CB-EEE7BB0C3451}">
      <dgm:prSet/>
      <dgm:spPr/>
      <dgm:t>
        <a:bodyPr/>
        <a:lstStyle/>
        <a:p>
          <a:endParaRPr lang="ru-RU"/>
        </a:p>
      </dgm:t>
    </dgm:pt>
    <dgm:pt modelId="{7B388AF8-5806-4274-8222-2A364320FCE9}" type="sibTrans" cxnId="{84062A6F-56F2-48F8-B6CB-EEE7BB0C3451}">
      <dgm:prSet/>
      <dgm:spPr/>
      <dgm:t>
        <a:bodyPr/>
        <a:lstStyle/>
        <a:p>
          <a:endParaRPr lang="ru-RU"/>
        </a:p>
      </dgm:t>
    </dgm:pt>
    <dgm:pt modelId="{483155EE-45F2-4280-850A-DB9B1C760C18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accent5">
                  <a:lumMod val="75000"/>
                </a:schemeClr>
              </a:solidFill>
            </a:rPr>
            <a:t>Выполнение проекта</a:t>
          </a:r>
          <a:endParaRPr lang="ru-RU" b="1" dirty="0">
            <a:solidFill>
              <a:schemeClr val="accent5">
                <a:lumMod val="75000"/>
              </a:schemeClr>
            </a:solidFill>
          </a:endParaRPr>
        </a:p>
      </dgm:t>
    </dgm:pt>
    <dgm:pt modelId="{F1FEA5E3-9ED4-4B54-92B5-ECF612FC1DB8}" type="parTrans" cxnId="{2A54997E-2E07-4210-8FB7-53A68028FA84}">
      <dgm:prSet/>
      <dgm:spPr/>
      <dgm:t>
        <a:bodyPr/>
        <a:lstStyle/>
        <a:p>
          <a:endParaRPr lang="ru-RU"/>
        </a:p>
      </dgm:t>
    </dgm:pt>
    <dgm:pt modelId="{38BF4CC8-0C00-4F99-A0CE-DAC19192C10D}" type="sibTrans" cxnId="{2A54997E-2E07-4210-8FB7-53A68028FA84}">
      <dgm:prSet/>
      <dgm:spPr/>
      <dgm:t>
        <a:bodyPr/>
        <a:lstStyle/>
        <a:p>
          <a:endParaRPr lang="ru-RU"/>
        </a:p>
      </dgm:t>
    </dgm:pt>
    <dgm:pt modelId="{68D67232-5DE3-47F6-B36E-838C6A78963C}">
      <dgm:prSet phldrT="[Текст]"/>
      <dgm:spPr/>
      <dgm:t>
        <a:bodyPr/>
        <a:lstStyle/>
        <a:p>
          <a:r>
            <a:rPr lang="ru-RU" b="1" dirty="0" smtClean="0">
              <a:solidFill>
                <a:srgbClr val="006600"/>
              </a:solidFill>
            </a:rPr>
            <a:t>Изучение теории по изготовлению выбранного изделия.</a:t>
          </a:r>
          <a:endParaRPr lang="ru-RU" b="1" dirty="0">
            <a:solidFill>
              <a:srgbClr val="006600"/>
            </a:solidFill>
          </a:endParaRPr>
        </a:p>
      </dgm:t>
    </dgm:pt>
    <dgm:pt modelId="{6E469B36-A7B3-4BEF-A485-10EFF72766F8}" type="parTrans" cxnId="{B036A6D3-0FEE-450C-915E-A8041E525534}">
      <dgm:prSet/>
      <dgm:spPr/>
      <dgm:t>
        <a:bodyPr/>
        <a:lstStyle/>
        <a:p>
          <a:endParaRPr lang="ru-RU"/>
        </a:p>
      </dgm:t>
    </dgm:pt>
    <dgm:pt modelId="{AD10CCC0-CC51-4BA8-8F3D-D656C3900E0C}" type="sibTrans" cxnId="{B036A6D3-0FEE-450C-915E-A8041E525534}">
      <dgm:prSet/>
      <dgm:spPr/>
      <dgm:t>
        <a:bodyPr/>
        <a:lstStyle/>
        <a:p>
          <a:endParaRPr lang="ru-RU"/>
        </a:p>
      </dgm:t>
    </dgm:pt>
    <dgm:pt modelId="{0FBF8EDE-6C86-440C-A831-AE133F6378E1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accent5">
                  <a:lumMod val="75000"/>
                </a:schemeClr>
              </a:solidFill>
            </a:rPr>
            <a:t>Презентация и защита проекта</a:t>
          </a:r>
          <a:endParaRPr lang="ru-RU" b="1" dirty="0">
            <a:solidFill>
              <a:schemeClr val="accent5">
                <a:lumMod val="75000"/>
              </a:schemeClr>
            </a:solidFill>
          </a:endParaRPr>
        </a:p>
      </dgm:t>
    </dgm:pt>
    <dgm:pt modelId="{4A68B2AD-BD26-444B-BE33-044876EAE8F0}" type="parTrans" cxnId="{1652282C-F7F6-4F33-B6F7-2E6CAD58B318}">
      <dgm:prSet/>
      <dgm:spPr/>
      <dgm:t>
        <a:bodyPr/>
        <a:lstStyle/>
        <a:p>
          <a:endParaRPr lang="ru-RU"/>
        </a:p>
      </dgm:t>
    </dgm:pt>
    <dgm:pt modelId="{069ABB70-CE37-4E98-BF40-7AEA8E243F06}" type="sibTrans" cxnId="{1652282C-F7F6-4F33-B6F7-2E6CAD58B318}">
      <dgm:prSet/>
      <dgm:spPr/>
      <dgm:t>
        <a:bodyPr/>
        <a:lstStyle/>
        <a:p>
          <a:endParaRPr lang="ru-RU"/>
        </a:p>
      </dgm:t>
    </dgm:pt>
    <dgm:pt modelId="{F03F3FDB-93F0-45CF-ABA4-C47AB2A94BFD}">
      <dgm:prSet/>
      <dgm:spPr/>
      <dgm:t>
        <a:bodyPr/>
        <a:lstStyle/>
        <a:p>
          <a:r>
            <a:rPr lang="ru-RU" b="1" dirty="0" smtClean="0">
              <a:solidFill>
                <a:srgbClr val="006600"/>
              </a:solidFill>
            </a:rPr>
            <a:t>Формулируют задачи.</a:t>
          </a:r>
          <a:endParaRPr lang="ru-RU" b="1" dirty="0">
            <a:solidFill>
              <a:srgbClr val="006600"/>
            </a:solidFill>
          </a:endParaRPr>
        </a:p>
      </dgm:t>
    </dgm:pt>
    <dgm:pt modelId="{2E40800D-4664-4C1B-86AA-1AB8952C6EFB}" type="parTrans" cxnId="{281E166B-54AA-4CE1-905A-1461B345AD88}">
      <dgm:prSet/>
      <dgm:spPr/>
      <dgm:t>
        <a:bodyPr/>
        <a:lstStyle/>
        <a:p>
          <a:endParaRPr lang="ru-RU"/>
        </a:p>
      </dgm:t>
    </dgm:pt>
    <dgm:pt modelId="{F7AFC48C-8ADE-49A3-9B4D-0F515B1B0395}" type="sibTrans" cxnId="{281E166B-54AA-4CE1-905A-1461B345AD88}">
      <dgm:prSet/>
      <dgm:spPr/>
      <dgm:t>
        <a:bodyPr/>
        <a:lstStyle/>
        <a:p>
          <a:endParaRPr lang="ru-RU"/>
        </a:p>
      </dgm:t>
    </dgm:pt>
    <dgm:pt modelId="{E28D13B9-0D61-4C11-834C-529FAC732509}">
      <dgm:prSet/>
      <dgm:spPr/>
      <dgm:t>
        <a:bodyPr/>
        <a:lstStyle/>
        <a:p>
          <a:r>
            <a:rPr lang="ru-RU" b="1" dirty="0" smtClean="0">
              <a:solidFill>
                <a:srgbClr val="006600"/>
              </a:solidFill>
            </a:rPr>
            <a:t>Изучение теоретических основ проблемы.</a:t>
          </a:r>
          <a:endParaRPr lang="ru-RU" b="1" dirty="0">
            <a:solidFill>
              <a:srgbClr val="006600"/>
            </a:solidFill>
          </a:endParaRPr>
        </a:p>
      </dgm:t>
    </dgm:pt>
    <dgm:pt modelId="{6B2E1559-E3FC-4B11-9428-FE2FF2C26B56}" type="parTrans" cxnId="{6CC0B533-7C12-45A9-8E44-542630E28445}">
      <dgm:prSet/>
      <dgm:spPr/>
      <dgm:t>
        <a:bodyPr/>
        <a:lstStyle/>
        <a:p>
          <a:endParaRPr lang="ru-RU"/>
        </a:p>
      </dgm:t>
    </dgm:pt>
    <dgm:pt modelId="{84DF0065-7363-4292-B53B-D436057E66B0}" type="sibTrans" cxnId="{6CC0B533-7C12-45A9-8E44-542630E28445}">
      <dgm:prSet/>
      <dgm:spPr/>
      <dgm:t>
        <a:bodyPr/>
        <a:lstStyle/>
        <a:p>
          <a:endParaRPr lang="ru-RU"/>
        </a:p>
      </dgm:t>
    </dgm:pt>
    <dgm:pt modelId="{17C73776-86B2-4858-9798-9B184173CF5D}">
      <dgm:prSet/>
      <dgm:spPr/>
      <dgm:t>
        <a:bodyPr/>
        <a:lstStyle/>
        <a:p>
          <a:r>
            <a:rPr lang="ru-RU" b="1" dirty="0" smtClean="0">
              <a:solidFill>
                <a:srgbClr val="006600"/>
              </a:solidFill>
            </a:rPr>
            <a:t>Работа над изготовлением предмета проекта.</a:t>
          </a:r>
          <a:endParaRPr lang="ru-RU" b="1" dirty="0">
            <a:solidFill>
              <a:srgbClr val="006600"/>
            </a:solidFill>
          </a:endParaRPr>
        </a:p>
      </dgm:t>
    </dgm:pt>
    <dgm:pt modelId="{95619E3A-7D44-4CCD-8683-BBA706B262B4}" type="parTrans" cxnId="{C8DA3DB9-E4AC-40EB-B3E1-E088E5BF5EDD}">
      <dgm:prSet/>
      <dgm:spPr/>
      <dgm:t>
        <a:bodyPr/>
        <a:lstStyle/>
        <a:p>
          <a:endParaRPr lang="ru-RU"/>
        </a:p>
      </dgm:t>
    </dgm:pt>
    <dgm:pt modelId="{4D4B7E03-DBCE-49A5-94ED-984E7C64A1E0}" type="sibTrans" cxnId="{C8DA3DB9-E4AC-40EB-B3E1-E088E5BF5EDD}">
      <dgm:prSet/>
      <dgm:spPr/>
      <dgm:t>
        <a:bodyPr/>
        <a:lstStyle/>
        <a:p>
          <a:endParaRPr lang="ru-RU"/>
        </a:p>
      </dgm:t>
    </dgm:pt>
    <dgm:pt modelId="{13AE38A4-BEEC-4480-B143-53B393A2EFF1}">
      <dgm:prSet/>
      <dgm:spPr/>
      <dgm:t>
        <a:bodyPr/>
        <a:lstStyle/>
        <a:p>
          <a:r>
            <a:rPr lang="ru-RU" b="1" dirty="0" smtClean="0">
              <a:solidFill>
                <a:srgbClr val="006600"/>
              </a:solidFill>
            </a:rPr>
            <a:t>Демонстрация  и защита изделий проекта.</a:t>
          </a:r>
          <a:endParaRPr lang="ru-RU" b="1" dirty="0">
            <a:solidFill>
              <a:srgbClr val="006600"/>
            </a:solidFill>
          </a:endParaRPr>
        </a:p>
      </dgm:t>
    </dgm:pt>
    <dgm:pt modelId="{EAB5F816-55DC-40BF-A00D-91D583B88E9E}" type="parTrans" cxnId="{0E845670-A47D-4947-BFD7-144EFFEB3174}">
      <dgm:prSet/>
      <dgm:spPr/>
      <dgm:t>
        <a:bodyPr/>
        <a:lstStyle/>
        <a:p>
          <a:endParaRPr lang="ru-RU"/>
        </a:p>
      </dgm:t>
    </dgm:pt>
    <dgm:pt modelId="{76A1608F-5258-4AF8-BDBA-2DC4F28F2917}" type="sibTrans" cxnId="{0E845670-A47D-4947-BFD7-144EFFEB3174}">
      <dgm:prSet/>
      <dgm:spPr/>
      <dgm:t>
        <a:bodyPr/>
        <a:lstStyle/>
        <a:p>
          <a:endParaRPr lang="ru-RU"/>
        </a:p>
      </dgm:t>
    </dgm:pt>
    <dgm:pt modelId="{EBF96997-F879-4408-8A31-859DDFC02971}" type="pres">
      <dgm:prSet presAssocID="{BE73501A-E5EB-409B-8730-B165B9188B5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B46442-F9BC-4863-9983-904E0B3F61E5}" type="pres">
      <dgm:prSet presAssocID="{ADCDBBCA-14FA-4BE9-B9A8-087306A847CA}" presName="composite" presStyleCnt="0"/>
      <dgm:spPr/>
    </dgm:pt>
    <dgm:pt modelId="{9E87BD94-B477-4BD5-8F37-89764D8FD0A8}" type="pres">
      <dgm:prSet presAssocID="{ADCDBBCA-14FA-4BE9-B9A8-087306A847CA}" presName="parentText" presStyleLbl="alignNode1" presStyleIdx="0" presStyleCnt="4" custScaleX="15282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5BE01A-4CE8-4839-B7FC-32C851B73582}" type="pres">
      <dgm:prSet presAssocID="{ADCDBBCA-14FA-4BE9-B9A8-087306A847CA}" presName="descendantText" presStyleLbl="alignAcc1" presStyleIdx="0" presStyleCnt="4" custScaleX="69436" custScaleY="100000" custLinFactNeighborX="982" custLinFactNeighborY="181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3B46CE-A5FD-4567-B035-EFCC812BBF6E}" type="pres">
      <dgm:prSet presAssocID="{F7EBD0C0-39A6-49C7-9565-088C03C9D22F}" presName="sp" presStyleCnt="0"/>
      <dgm:spPr/>
    </dgm:pt>
    <dgm:pt modelId="{0FF5AF8B-C515-45F6-AA9F-D7DE80B07306}" type="pres">
      <dgm:prSet presAssocID="{F853FC48-18CE-4CD7-8E2C-87921136E206}" presName="composite" presStyleCnt="0"/>
      <dgm:spPr/>
    </dgm:pt>
    <dgm:pt modelId="{B3A356E4-CCA1-4FBD-9A8D-E27FE9F5FAC1}" type="pres">
      <dgm:prSet presAssocID="{F853FC48-18CE-4CD7-8E2C-87921136E206}" presName="parentText" presStyleLbl="alignNode1" presStyleIdx="1" presStyleCnt="4" custScaleX="15282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12491F-F5A4-40D2-9AFB-998B92C8036A}" type="pres">
      <dgm:prSet presAssocID="{F853FC48-18CE-4CD7-8E2C-87921136E206}" presName="descendantText" presStyleLbl="alignAcc1" presStyleIdx="1" presStyleCnt="4" custScaleX="67659" custScaleY="1445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FB1571-7405-476A-BB37-5390E5FC1576}" type="pres">
      <dgm:prSet presAssocID="{4AE1F4F3-A2FA-4813-AFD9-F715FDB3E463}" presName="sp" presStyleCnt="0"/>
      <dgm:spPr/>
    </dgm:pt>
    <dgm:pt modelId="{C32EEC6E-60E1-4A86-B5B5-22A4C9CEC58C}" type="pres">
      <dgm:prSet presAssocID="{483155EE-45F2-4280-850A-DB9B1C760C18}" presName="composite" presStyleCnt="0"/>
      <dgm:spPr/>
    </dgm:pt>
    <dgm:pt modelId="{1A3A67B9-66FA-41AD-B442-90C87FCC76A5}" type="pres">
      <dgm:prSet presAssocID="{483155EE-45F2-4280-850A-DB9B1C760C18}" presName="parentText" presStyleLbl="alignNode1" presStyleIdx="2" presStyleCnt="4" custScaleX="15282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B69410-B8A8-4D04-BFAA-8C8C80C37118}" type="pres">
      <dgm:prSet presAssocID="{483155EE-45F2-4280-850A-DB9B1C760C18}" presName="descendantText" presStyleLbl="alignAcc1" presStyleIdx="2" presStyleCnt="4" custScaleX="67659" custScaleY="2060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A6FFCB-5332-48A9-A6F4-98000235BD61}" type="pres">
      <dgm:prSet presAssocID="{38BF4CC8-0C00-4F99-A0CE-DAC19192C10D}" presName="sp" presStyleCnt="0"/>
      <dgm:spPr/>
    </dgm:pt>
    <dgm:pt modelId="{D4105129-F4B9-4450-9A2C-BDA890A9D5F6}" type="pres">
      <dgm:prSet presAssocID="{0FBF8EDE-6C86-440C-A831-AE133F6378E1}" presName="composite" presStyleCnt="0"/>
      <dgm:spPr/>
    </dgm:pt>
    <dgm:pt modelId="{E3E8FA42-0499-4004-A9DF-65A190DF8164}" type="pres">
      <dgm:prSet presAssocID="{0FBF8EDE-6C86-440C-A831-AE133F6378E1}" presName="parentText" presStyleLbl="alignNode1" presStyleIdx="3" presStyleCnt="4" custScaleX="15282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56BB7C-A45C-4904-80F9-2A8C7E419F3A}" type="pres">
      <dgm:prSet presAssocID="{0FBF8EDE-6C86-440C-A831-AE133F6378E1}" presName="descendantText" presStyleLbl="alignAcc1" presStyleIdx="3" presStyleCnt="4" custScaleX="67659" custScaleY="110837" custLinFactNeighborX="-547" custLinFactNeighborY="352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36A6D3-0FEE-450C-915E-A8041E525534}" srcId="{483155EE-45F2-4280-850A-DB9B1C760C18}" destId="{68D67232-5DE3-47F6-B36E-838C6A78963C}" srcOrd="0" destOrd="0" parTransId="{6E469B36-A7B3-4BEF-A485-10EFF72766F8}" sibTransId="{AD10CCC0-CC51-4BA8-8F3D-D656C3900E0C}"/>
    <dgm:cxn modelId="{E02D096F-D4FF-4683-B00C-7EC0B91FA35C}" type="presOf" srcId="{17C73776-86B2-4858-9798-9B184173CF5D}" destId="{54B69410-B8A8-4D04-BFAA-8C8C80C37118}" srcOrd="0" destOrd="1" presId="urn:microsoft.com/office/officeart/2005/8/layout/chevron2"/>
    <dgm:cxn modelId="{84062A6F-56F2-48F8-B6CB-EEE7BB0C3451}" srcId="{F853FC48-18CE-4CD7-8E2C-87921136E206}" destId="{3B1FAC7D-56EF-44F1-BB24-9C45AD9252ED}" srcOrd="0" destOrd="0" parTransId="{07B9D772-7A58-4758-B0C2-514D870A5D3C}" sibTransId="{7B388AF8-5806-4274-8222-2A364320FCE9}"/>
    <dgm:cxn modelId="{0E845670-A47D-4947-BFD7-144EFFEB3174}" srcId="{0FBF8EDE-6C86-440C-A831-AE133F6378E1}" destId="{13AE38A4-BEEC-4480-B143-53B393A2EFF1}" srcOrd="0" destOrd="0" parTransId="{EAB5F816-55DC-40BF-A00D-91D583B88E9E}" sibTransId="{76A1608F-5258-4AF8-BDBA-2DC4F28F2917}"/>
    <dgm:cxn modelId="{C8DA3DB9-E4AC-40EB-B3E1-E088E5BF5EDD}" srcId="{483155EE-45F2-4280-850A-DB9B1C760C18}" destId="{17C73776-86B2-4858-9798-9B184173CF5D}" srcOrd="1" destOrd="0" parTransId="{95619E3A-7D44-4CCD-8683-BBA706B262B4}" sibTransId="{4D4B7E03-DBCE-49A5-94ED-984E7C64A1E0}"/>
    <dgm:cxn modelId="{1BE4F3DB-CECE-4CC7-8A56-36624962AAE3}" type="presOf" srcId="{F03F3FDB-93F0-45CF-ABA4-C47AB2A94BFD}" destId="{B45BE01A-4CE8-4839-B7FC-32C851B73582}" srcOrd="0" destOrd="1" presId="urn:microsoft.com/office/officeart/2005/8/layout/chevron2"/>
    <dgm:cxn modelId="{6F1AA161-7A19-46A5-AFA3-1E6F07015930}" type="presOf" srcId="{0FBF8EDE-6C86-440C-A831-AE133F6378E1}" destId="{E3E8FA42-0499-4004-A9DF-65A190DF8164}" srcOrd="0" destOrd="0" presId="urn:microsoft.com/office/officeart/2005/8/layout/chevron2"/>
    <dgm:cxn modelId="{13A91CA2-BD44-4976-B3A3-A892314016AD}" type="presOf" srcId="{13AE38A4-BEEC-4480-B143-53B393A2EFF1}" destId="{A056BB7C-A45C-4904-80F9-2A8C7E419F3A}" srcOrd="0" destOrd="0" presId="urn:microsoft.com/office/officeart/2005/8/layout/chevron2"/>
    <dgm:cxn modelId="{BA043FC0-D429-4EDC-A19A-1AD654DDD490}" type="presOf" srcId="{ADCDBBCA-14FA-4BE9-B9A8-087306A847CA}" destId="{9E87BD94-B477-4BD5-8F37-89764D8FD0A8}" srcOrd="0" destOrd="0" presId="urn:microsoft.com/office/officeart/2005/8/layout/chevron2"/>
    <dgm:cxn modelId="{1652282C-F7F6-4F33-B6F7-2E6CAD58B318}" srcId="{BE73501A-E5EB-409B-8730-B165B9188B54}" destId="{0FBF8EDE-6C86-440C-A831-AE133F6378E1}" srcOrd="3" destOrd="0" parTransId="{4A68B2AD-BD26-444B-BE33-044876EAE8F0}" sibTransId="{069ABB70-CE37-4E98-BF40-7AEA8E243F06}"/>
    <dgm:cxn modelId="{0B23C709-982A-4C36-86F5-4B3DF4C86FAB}" type="presOf" srcId="{68D67232-5DE3-47F6-B36E-838C6A78963C}" destId="{54B69410-B8A8-4D04-BFAA-8C8C80C37118}" srcOrd="0" destOrd="0" presId="urn:microsoft.com/office/officeart/2005/8/layout/chevron2"/>
    <dgm:cxn modelId="{9F7EE15F-2623-40C9-93D7-6129ABEE00FD}" srcId="{BE73501A-E5EB-409B-8730-B165B9188B54}" destId="{ADCDBBCA-14FA-4BE9-B9A8-087306A847CA}" srcOrd="0" destOrd="0" parTransId="{3757CBA2-3E77-4951-8542-9679669AC971}" sibTransId="{F7EBD0C0-39A6-49C7-9565-088C03C9D22F}"/>
    <dgm:cxn modelId="{FF763136-A107-47B8-AEB7-6F2990A82745}" type="presOf" srcId="{3B1FAC7D-56EF-44F1-BB24-9C45AD9252ED}" destId="{E312491F-F5A4-40D2-9AFB-998B92C8036A}" srcOrd="0" destOrd="0" presId="urn:microsoft.com/office/officeart/2005/8/layout/chevron2"/>
    <dgm:cxn modelId="{8BB5BD9B-5933-4757-B1D7-221523B9B746}" srcId="{ADCDBBCA-14FA-4BE9-B9A8-087306A847CA}" destId="{7AA5B625-9999-4F86-99D9-BD3E0E709291}" srcOrd="0" destOrd="0" parTransId="{FAFB6644-AB1C-4970-8CAD-8266C7DE483F}" sibTransId="{62340E42-AE7F-4380-BC32-A8F9B7FE295A}"/>
    <dgm:cxn modelId="{AAD517D3-1053-4A9F-9A3B-67B2F08667BE}" srcId="{BE73501A-E5EB-409B-8730-B165B9188B54}" destId="{F853FC48-18CE-4CD7-8E2C-87921136E206}" srcOrd="1" destOrd="0" parTransId="{B9C3AB22-0FD7-46F4-B44B-4F979F0469C6}" sibTransId="{4AE1F4F3-A2FA-4813-AFD9-F715FDB3E463}"/>
    <dgm:cxn modelId="{2A54997E-2E07-4210-8FB7-53A68028FA84}" srcId="{BE73501A-E5EB-409B-8730-B165B9188B54}" destId="{483155EE-45F2-4280-850A-DB9B1C760C18}" srcOrd="2" destOrd="0" parTransId="{F1FEA5E3-9ED4-4B54-92B5-ECF612FC1DB8}" sibTransId="{38BF4CC8-0C00-4F99-A0CE-DAC19192C10D}"/>
    <dgm:cxn modelId="{281E166B-54AA-4CE1-905A-1461B345AD88}" srcId="{ADCDBBCA-14FA-4BE9-B9A8-087306A847CA}" destId="{F03F3FDB-93F0-45CF-ABA4-C47AB2A94BFD}" srcOrd="1" destOrd="0" parTransId="{2E40800D-4664-4C1B-86AA-1AB8952C6EFB}" sibTransId="{F7AFC48C-8ADE-49A3-9B4D-0F515B1B0395}"/>
    <dgm:cxn modelId="{18A5E8DD-0058-4106-B643-152D09DA71CF}" type="presOf" srcId="{483155EE-45F2-4280-850A-DB9B1C760C18}" destId="{1A3A67B9-66FA-41AD-B442-90C87FCC76A5}" srcOrd="0" destOrd="0" presId="urn:microsoft.com/office/officeart/2005/8/layout/chevron2"/>
    <dgm:cxn modelId="{2B1F0932-AD2F-4219-B3FF-1782C5C5AC13}" type="presOf" srcId="{F853FC48-18CE-4CD7-8E2C-87921136E206}" destId="{B3A356E4-CCA1-4FBD-9A8D-E27FE9F5FAC1}" srcOrd="0" destOrd="0" presId="urn:microsoft.com/office/officeart/2005/8/layout/chevron2"/>
    <dgm:cxn modelId="{6CC0B533-7C12-45A9-8E44-542630E28445}" srcId="{F853FC48-18CE-4CD7-8E2C-87921136E206}" destId="{E28D13B9-0D61-4C11-834C-529FAC732509}" srcOrd="1" destOrd="0" parTransId="{6B2E1559-E3FC-4B11-9428-FE2FF2C26B56}" sibTransId="{84DF0065-7363-4292-B53B-D436057E66B0}"/>
    <dgm:cxn modelId="{BFD3B702-FF05-4B78-B00C-A5B4566FA084}" type="presOf" srcId="{E28D13B9-0D61-4C11-834C-529FAC732509}" destId="{E312491F-F5A4-40D2-9AFB-998B92C8036A}" srcOrd="0" destOrd="1" presId="urn:microsoft.com/office/officeart/2005/8/layout/chevron2"/>
    <dgm:cxn modelId="{B450CDE4-0271-4968-BB98-4B9CC1191E95}" type="presOf" srcId="{BE73501A-E5EB-409B-8730-B165B9188B54}" destId="{EBF96997-F879-4408-8A31-859DDFC02971}" srcOrd="0" destOrd="0" presId="urn:microsoft.com/office/officeart/2005/8/layout/chevron2"/>
    <dgm:cxn modelId="{605D5081-B83F-4C0C-9975-AA35C2B85740}" type="presOf" srcId="{7AA5B625-9999-4F86-99D9-BD3E0E709291}" destId="{B45BE01A-4CE8-4839-B7FC-32C851B73582}" srcOrd="0" destOrd="0" presId="urn:microsoft.com/office/officeart/2005/8/layout/chevron2"/>
    <dgm:cxn modelId="{858064DE-724C-48F5-9D64-A2F9DC33F455}" type="presParOf" srcId="{EBF96997-F879-4408-8A31-859DDFC02971}" destId="{88B46442-F9BC-4863-9983-904E0B3F61E5}" srcOrd="0" destOrd="0" presId="urn:microsoft.com/office/officeart/2005/8/layout/chevron2"/>
    <dgm:cxn modelId="{C92582C5-4F72-483A-9079-A7C30B00E285}" type="presParOf" srcId="{88B46442-F9BC-4863-9983-904E0B3F61E5}" destId="{9E87BD94-B477-4BD5-8F37-89764D8FD0A8}" srcOrd="0" destOrd="0" presId="urn:microsoft.com/office/officeart/2005/8/layout/chevron2"/>
    <dgm:cxn modelId="{006B7EE9-1BA9-414B-84E8-DCB1932A38A7}" type="presParOf" srcId="{88B46442-F9BC-4863-9983-904E0B3F61E5}" destId="{B45BE01A-4CE8-4839-B7FC-32C851B73582}" srcOrd="1" destOrd="0" presId="urn:microsoft.com/office/officeart/2005/8/layout/chevron2"/>
    <dgm:cxn modelId="{1396E90C-F3F2-48FF-8E16-FAB263ED8975}" type="presParOf" srcId="{EBF96997-F879-4408-8A31-859DDFC02971}" destId="{CF3B46CE-A5FD-4567-B035-EFCC812BBF6E}" srcOrd="1" destOrd="0" presId="urn:microsoft.com/office/officeart/2005/8/layout/chevron2"/>
    <dgm:cxn modelId="{AED76AC5-1BE8-42C4-91A1-85D27A7F050E}" type="presParOf" srcId="{EBF96997-F879-4408-8A31-859DDFC02971}" destId="{0FF5AF8B-C515-45F6-AA9F-D7DE80B07306}" srcOrd="2" destOrd="0" presId="urn:microsoft.com/office/officeart/2005/8/layout/chevron2"/>
    <dgm:cxn modelId="{B81C6D57-22C1-4015-83F7-B4899CC90BDD}" type="presParOf" srcId="{0FF5AF8B-C515-45F6-AA9F-D7DE80B07306}" destId="{B3A356E4-CCA1-4FBD-9A8D-E27FE9F5FAC1}" srcOrd="0" destOrd="0" presId="urn:microsoft.com/office/officeart/2005/8/layout/chevron2"/>
    <dgm:cxn modelId="{511E1E59-5E08-4992-AD23-DBC11E76AE16}" type="presParOf" srcId="{0FF5AF8B-C515-45F6-AA9F-D7DE80B07306}" destId="{E312491F-F5A4-40D2-9AFB-998B92C8036A}" srcOrd="1" destOrd="0" presId="urn:microsoft.com/office/officeart/2005/8/layout/chevron2"/>
    <dgm:cxn modelId="{7B780077-2FFC-47B7-A493-EF299EF17C03}" type="presParOf" srcId="{EBF96997-F879-4408-8A31-859DDFC02971}" destId="{9AFB1571-7405-476A-BB37-5390E5FC1576}" srcOrd="3" destOrd="0" presId="urn:microsoft.com/office/officeart/2005/8/layout/chevron2"/>
    <dgm:cxn modelId="{2432071B-C2B4-4713-8657-28BAD7CA5EFC}" type="presParOf" srcId="{EBF96997-F879-4408-8A31-859DDFC02971}" destId="{C32EEC6E-60E1-4A86-B5B5-22A4C9CEC58C}" srcOrd="4" destOrd="0" presId="urn:microsoft.com/office/officeart/2005/8/layout/chevron2"/>
    <dgm:cxn modelId="{AE3F0FC8-C52B-4A35-B0E4-328D56785CC3}" type="presParOf" srcId="{C32EEC6E-60E1-4A86-B5B5-22A4C9CEC58C}" destId="{1A3A67B9-66FA-41AD-B442-90C87FCC76A5}" srcOrd="0" destOrd="0" presId="urn:microsoft.com/office/officeart/2005/8/layout/chevron2"/>
    <dgm:cxn modelId="{6753ECF7-A9CC-4036-BDD2-E3C454207EF8}" type="presParOf" srcId="{C32EEC6E-60E1-4A86-B5B5-22A4C9CEC58C}" destId="{54B69410-B8A8-4D04-BFAA-8C8C80C37118}" srcOrd="1" destOrd="0" presId="urn:microsoft.com/office/officeart/2005/8/layout/chevron2"/>
    <dgm:cxn modelId="{68644B2F-401E-41BD-93C0-80936FADFF8C}" type="presParOf" srcId="{EBF96997-F879-4408-8A31-859DDFC02971}" destId="{5BA6FFCB-5332-48A9-A6F4-98000235BD61}" srcOrd="5" destOrd="0" presId="urn:microsoft.com/office/officeart/2005/8/layout/chevron2"/>
    <dgm:cxn modelId="{82B23A01-B44E-4BF9-802C-A2170E47277E}" type="presParOf" srcId="{EBF96997-F879-4408-8A31-859DDFC02971}" destId="{D4105129-F4B9-4450-9A2C-BDA890A9D5F6}" srcOrd="6" destOrd="0" presId="urn:microsoft.com/office/officeart/2005/8/layout/chevron2"/>
    <dgm:cxn modelId="{03D5999B-F61E-426D-AF32-E71C88A0FCDE}" type="presParOf" srcId="{D4105129-F4B9-4450-9A2C-BDA890A9D5F6}" destId="{E3E8FA42-0499-4004-A9DF-65A190DF8164}" srcOrd="0" destOrd="0" presId="urn:microsoft.com/office/officeart/2005/8/layout/chevron2"/>
    <dgm:cxn modelId="{9D675841-C9DE-4EE5-9A64-A18EA8342D4D}" type="presParOf" srcId="{D4105129-F4B9-4450-9A2C-BDA890A9D5F6}" destId="{A056BB7C-A45C-4904-80F9-2A8C7E419F3A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58F62-B2B7-4C55-BFBC-4E0A02CB4CA1}" type="datetimeFigureOut">
              <a:rPr lang="ru-RU" smtClean="0"/>
              <a:pPr/>
              <a:t>05.02.2014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876D53-A484-43AF-B234-A190F162B4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2%D0%B5%D0%BB%D0%B5%D1%81%D0%BE%D0%B2%D0%B0_%D0%9A%D0%BD%D0%B8%D0%B3%D0%B0" TargetMode="External"/><Relationship Id="rId3" Type="http://schemas.openxmlformats.org/officeDocument/2006/relationships/hyperlink" Target="http://uk.wikipedia.org/wiki/%D0%A4%D1%96%D0%BB%D0%BE%D1%81%D0%BE%D1%84" TargetMode="External"/><Relationship Id="rId7" Type="http://schemas.openxmlformats.org/officeDocument/2006/relationships/hyperlink" Target="http://uk.wikipedia.org/wiki/%D0%9F%D0%B5%D0%B4%D0%B0%D0%B3%D0%BE%D0%B3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uk.wikipedia.org/wiki/%D0%9F%D1%81%D0%B8%D1%85%D0%BE%D0%BB%D0%BE%D0%B3" TargetMode="External"/><Relationship Id="rId5" Type="http://schemas.openxmlformats.org/officeDocument/2006/relationships/hyperlink" Target="http://uk.wikipedia.org/wiki/%D0%A0%D0%B5%D0%BB%D1%96%D0%B3%D1%96%D1%94%D0%B7%D0%BD%D0%B0%D0%B2%D0%B5%D1%86%D1%8C" TargetMode="External"/><Relationship Id="rId4" Type="http://schemas.openxmlformats.org/officeDocument/2006/relationships/hyperlink" Target="http://uk.wikipedia.org/wiki/%D0%A1%D0%B0%D0%BD%D1%81%D0%BA%D1%80%D0%B8%D1%82%D0%BE%D0%BB%D0%BE%D0%B3" TargetMode="Externa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8%D0%BB%D0%BE%D1%81%D0%BE%D1%84%D0%B8%D1%8F_%D1%82%D0%B5%D1%85%D0%BD%D0%B8%D0%BA%D0%B8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1%D0%B8%D0%B1%D0%BB%D0%B8%D0%BE%D1%82%D0%B5%D0%BA%D0%BE%D0%B2%D0%B5%D0%B4%D0%B5%D0%BD%D0%B8%D0%B5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.wikipedia.org/wiki/%D0%98%D0%BD%D1%84%D0%BE%D1%80%D0%BC%D0%B0%D1%82%D0%B8%D0%BA%D0%B0" TargetMode="External"/><Relationship Id="rId5" Type="http://schemas.openxmlformats.org/officeDocument/2006/relationships/hyperlink" Target="http://ru.wikipedia.org/wiki/%D0%9A%D0%BD%D0%B8%D0%B3%D0%BE%D0%B2%D0%B5%D0%B4%D0%B5%D0%BD%D0%B8%D0%B5" TargetMode="External"/><Relationship Id="rId4" Type="http://schemas.openxmlformats.org/officeDocument/2006/relationships/hyperlink" Target="http://ru.wikipedia.org/w/index.php?title=%D0%94%D0%BE%D0%BA%D1%83%D0%BC%D0%B5%D0%BD%D1%82%D0%BE%D0%BB%D0%BE%D0%B3%D0%B8%D1%8F&amp;action=edit&amp;redlink=1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76D53-A484-43AF-B234-A190F162B4EC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Антипова Людмила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Гурьевна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учитель физики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76D53-A484-43AF-B234-A190F162B4EC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Марк Максимович Поташник- действительный член Российской академии образования, доктор педагогических наук, профессор. Автор более 500 работ по проблемам педагогики, инновационных процессов и управления образованием. Победитель Всероссийского конкурса Лектор года.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76D53-A484-43AF-B234-A190F162B4EC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76D53-A484-43AF-B234-A190F162B4EC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76D53-A484-43AF-B234-A190F162B4EC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76D53-A484-43AF-B234-A190F162B4EC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76D53-A484-43AF-B234-A190F162B4EC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76D53-A484-43AF-B234-A190F162B4EC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vi-VN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Алекса́ндр Влади́мирович Запоро́жец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психолог. Разрабатывал вопросы общей и детской психологии, психологии сенсорных процессов и движения; внёс вклад в психологическую теорию деятельности.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76D53-A484-43AF-B234-A190F162B4EC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vi-VN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Володи́мир Петро́вич Шая́н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Філософ"/>
              </a:rPr>
              <a:t>–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український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Філософ"/>
              </a:rPr>
              <a:t>філософ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Санскритолог"/>
              </a:rPr>
              <a:t>санскритолог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Релігієзнавець"/>
              </a:rPr>
              <a:t>релігієзнавець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Психолог"/>
              </a:rPr>
              <a:t>психолог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Педагог"/>
              </a:rPr>
              <a:t>педагог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поет,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прозаїк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перекладач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громадський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діяч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основоположник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Відродження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Рідної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Віри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Українців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Віри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Предків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один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перших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дослідників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 tooltip="Велесова Книга"/>
              </a:rPr>
              <a:t>«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 tooltip="Велесова Книга"/>
              </a:rPr>
              <a:t>Велесової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 tooltip="Велесова Книга"/>
              </a:rPr>
              <a:t> Книги»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професор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76D53-A484-43AF-B234-A190F162B4EC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76D53-A484-43AF-B234-A190F162B4EC}" type="slidenum">
              <a:rPr lang="ru-RU" smtClean="0"/>
              <a:pPr/>
              <a:t>21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76D53-A484-43AF-B234-A190F162B4EC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76D53-A484-43AF-B234-A190F162B4EC}" type="slidenum">
              <a:rPr lang="ru-RU" smtClean="0"/>
              <a:pPr/>
              <a:t>22</a:t>
            </a:fld>
            <a:endParaRPr lang="ru-RU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76D53-A484-43AF-B234-A190F162B4EC}" type="slidenum">
              <a:rPr lang="ru-RU" smtClean="0"/>
              <a:pPr/>
              <a:t>23</a:t>
            </a:fld>
            <a:endParaRPr lang="ru-RU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76D53-A484-43AF-B234-A190F162B4EC}" type="slidenum">
              <a:rPr lang="ru-RU" smtClean="0"/>
              <a:pPr/>
              <a:t>24</a:t>
            </a:fld>
            <a:endParaRPr lang="ru-RU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76D53-A484-43AF-B234-A190F162B4EC}" type="slidenum">
              <a:rPr lang="ru-RU" smtClean="0"/>
              <a:pPr/>
              <a:t>25</a:t>
            </a:fld>
            <a:endParaRPr lang="ru-RU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76D53-A484-43AF-B234-A190F162B4EC}" type="slidenum">
              <a:rPr lang="ru-RU" smtClean="0"/>
              <a:pPr/>
              <a:t>26</a:t>
            </a:fld>
            <a:endParaRPr lang="ru-RU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76D53-A484-43AF-B234-A190F162B4EC}" type="slidenum">
              <a:rPr lang="ru-RU" smtClean="0"/>
              <a:pPr/>
              <a:t>27</a:t>
            </a:fld>
            <a:endParaRPr lang="ru-RU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76D53-A484-43AF-B234-A190F162B4EC}" type="slidenum">
              <a:rPr lang="ru-RU" smtClean="0"/>
              <a:pPr/>
              <a:t>28</a:t>
            </a:fld>
            <a:endParaRPr lang="ru-RU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76D53-A484-43AF-B234-A190F162B4EC}" type="slidenum">
              <a:rPr lang="ru-RU" smtClean="0"/>
              <a:pPr/>
              <a:t>29</a:t>
            </a:fld>
            <a:endParaRPr lang="ru-RU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76D53-A484-43AF-B234-A190F162B4EC}" type="slidenum">
              <a:rPr lang="ru-RU" smtClean="0"/>
              <a:pPr/>
              <a:t>30</a:t>
            </a:fld>
            <a:endParaRPr lang="ru-RU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76D53-A484-43AF-B234-A190F162B4EC}" type="slidenum">
              <a:rPr lang="ru-RU" smtClean="0"/>
              <a:pPr/>
              <a:t>31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76D53-A484-43AF-B234-A190F162B4EC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76D53-A484-43AF-B234-A190F162B4EC}" type="slidenum">
              <a:rPr lang="ru-RU" smtClean="0"/>
              <a:pPr/>
              <a:t>32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76D53-A484-43AF-B234-A190F162B4EC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76D53-A484-43AF-B234-A190F162B4EC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76D53-A484-43AF-B234-A190F162B4EC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Пётр </a:t>
            </a:r>
            <a:r>
              <a:rPr lang="ru-RU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Климентьевич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Энгельмейер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первый </a:t>
            </a:r>
            <a:r>
              <a:rPr lang="ru-RU" sz="1200" b="0" i="0" u="sng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Философия техники"/>
              </a:rPr>
              <a:t>философ техники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в России, автор целого ряда трудов, являющихся классикой философии техники.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76D53-A484-43AF-B234-A190F162B4EC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Столяро́в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Ю́рий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Никола́евич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— советский и российский учёный, специалист в области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Библиотековедение"/>
              </a:rPr>
              <a:t>библиотековедения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Документология (страница отсутствует)"/>
              </a:rPr>
              <a:t>документологии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Книговедение"/>
              </a:rPr>
              <a:t>книговедения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Информатика"/>
              </a:rPr>
              <a:t>информатики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Главный научный сотрудник Научного центра исследований книжной культуры РАН.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76D53-A484-43AF-B234-A190F162B4EC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Кутьев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В.О. -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ученый, организатор просвещения, педагог-практик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76D53-A484-43AF-B234-A190F162B4EC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2130425"/>
            <a:ext cx="6886596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3886200"/>
            <a:ext cx="6200796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480F-E803-484D-A0C0-29980446D840}" type="datetime1">
              <a:rPr lang="ru-RU" smtClean="0"/>
              <a:pPr/>
              <a:t>05.02.2014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Учитель ТО Краматорской ЗОШ № !5 Новикова Я.В.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BC4E-6DA4-4EC7-87F8-5A515FE6F914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Picture 2" descr="C:\Documents and Settings\Ольга\Рабочий стол\шаблон\64755923_75e27799b39a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71636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FCEBF-2B9B-4816-BEF9-268853842115}" type="datetime1">
              <a:rPr lang="ru-RU" smtClean="0"/>
              <a:pPr/>
              <a:t>05.02.2014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Учитель ТО Краматорской ЗОШ № !5 Новикова Я.В.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BC4E-6DA4-4EC7-87F8-5A515FE6F91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815E5-8A1E-4D5F-8CD5-B108622F8EB2}" type="datetime1">
              <a:rPr lang="ru-RU" smtClean="0"/>
              <a:pPr/>
              <a:t>05.02.2014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Учитель ТО Краматорской ЗОШ № !5 Новикова Я.В.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BC4E-6DA4-4EC7-87F8-5A515FE6F91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04375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1600200"/>
            <a:ext cx="7043758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6131-F348-4E3D-BCD4-8B26A14B0F04}" type="datetime1">
              <a:rPr lang="ru-RU" smtClean="0"/>
              <a:pPr/>
              <a:t>05.02.2014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Учитель ТО Краматорской ЗОШ № !5 Новикова Я.В.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BC4E-6DA4-4EC7-87F8-5A515FE6F914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Picture 2" descr="C:\Documents and Settings\Ольга\Рабочий стол\шаблон\64755923_75e27799b39a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71636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1" y="4406900"/>
            <a:ext cx="685167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43041" y="2906713"/>
            <a:ext cx="685167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ACAE-A5E8-4D47-B7EB-4F7DE7CDBEFF}" type="datetime1">
              <a:rPr lang="ru-RU" smtClean="0"/>
              <a:pPr/>
              <a:t>05.02.2014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Учитель ТО Краматорской ЗОШ № !5 Новикова Я.В.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BC4E-6DA4-4EC7-87F8-5A515FE6F914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Picture 2" descr="C:\Documents and Settings\Ольга\Рабочий стол\шаблон\64755923_75e27799b39a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71636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CA9F-47F0-4325-94D5-4DDB0964025E}" type="datetime1">
              <a:rPr lang="ru-RU" smtClean="0"/>
              <a:pPr/>
              <a:t>05.02.2014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Учитель ТО Краматорской ЗОШ № !5 Новикова Я.В.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BC4E-6DA4-4EC7-87F8-5A515FE6F91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C80F-32A0-4E78-89DE-69B05F793916}" type="datetime1">
              <a:rPr lang="ru-RU" smtClean="0"/>
              <a:pPr/>
              <a:t>05.02.2014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Учитель ТО Краматорской ЗОШ № !5 Новикова Я.В.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BC4E-6DA4-4EC7-87F8-5A515FE6F91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65EC1-F6A0-4CA6-92E0-C499C2508512}" type="datetime1">
              <a:rPr lang="ru-RU" smtClean="0"/>
              <a:pPr/>
              <a:t>05.02.2014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Учитель ТО Краматорской ЗОШ № !5 Новикова Я.В.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BC4E-6DA4-4EC7-87F8-5A515FE6F914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6" name="Picture 2" descr="C:\Documents and Settings\Ольга\Рабочий стол\шаблон\64755923_75e27799b39a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572364" y="0"/>
            <a:ext cx="1571636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F16B-B16A-4E64-9EEA-519D703017DD}" type="datetime1">
              <a:rPr lang="ru-RU" smtClean="0"/>
              <a:pPr/>
              <a:t>05.02.2014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Учитель ТО Краматорской ЗОШ № !5 Новикова Я.В.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BC4E-6DA4-4EC7-87F8-5A515FE6F914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5" name="Picture 2" descr="C:\Documents and Settings\Ольга\Рабочий стол\шаблон\64755923_75e27799b39a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572364" y="0"/>
            <a:ext cx="1571636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392590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CDCB5-8940-4559-B970-649F86E855E6}" type="datetime1">
              <a:rPr lang="ru-RU" smtClean="0"/>
              <a:pPr/>
              <a:t>05.02.2014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Учитель ТО Краматорской ЗОШ № !5 Новикова Я.В.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BC4E-6DA4-4EC7-87F8-5A515FE6F914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Picture 2" descr="C:\Documents and Settings\Ольга\Рабочий стол\шаблон\64755923_75e27799b39a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572364" y="0"/>
            <a:ext cx="1571636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2937-A3A9-4CA9-A75D-FE49D14AD2A9}" type="datetime1">
              <a:rPr lang="ru-RU" smtClean="0"/>
              <a:pPr/>
              <a:t>05.02.2014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Учитель ТО Краматорской ЗОШ № !5 Новикова Я.В.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BC4E-6DA4-4EC7-87F8-5A515FE6F914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Picture 2" descr="C:\Documents and Settings\Ольга\Рабочий стол\шаблон\64755923_75e27799b39a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71636" cy="6858000"/>
          </a:xfrm>
          <a:prstGeom prst="rect">
            <a:avLst/>
          </a:prstGeom>
          <a:noFill/>
        </p:spPr>
      </p:pic>
      <p:pic>
        <p:nvPicPr>
          <p:cNvPr id="9" name="Picture 2" descr="C:\Documents and Settings\Ольга\Рабочий стол\шаблон\64755923_75e27799b39a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572364" y="0"/>
            <a:ext cx="1571636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1A35C-BCEE-4AAF-B32C-17024A87CEB4}" type="datetime1">
              <a:rPr lang="ru-RU" smtClean="0"/>
              <a:pPr/>
              <a:t>05.02.2014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/>
              <a:t>Учитель ТО Краматорской ЗОШ № !5 Новикова Я.В.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5BC4E-6DA4-4EC7-87F8-5A515FE6F91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6000" b="1" i="1" kern="1200" cap="none" spc="0">
          <a:ln>
            <a:noFill/>
          </a:ln>
          <a:solidFill>
            <a:srgbClr val="00B05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ndar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b="1" i="1" kern="1200">
          <a:solidFill>
            <a:srgbClr val="008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ndar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b="1" i="1" kern="1200">
          <a:solidFill>
            <a:srgbClr val="0099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ndar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1" i="1" kern="1200">
          <a:solidFill>
            <a:srgbClr val="00B05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ndar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b="1" i="1" kern="1200">
          <a:solidFill>
            <a:srgbClr val="0099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i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428604"/>
            <a:ext cx="6886596" cy="1112835"/>
          </a:xfrm>
        </p:spPr>
        <p:txBody>
          <a:bodyPr/>
          <a:lstStyle/>
          <a:p>
            <a:r>
              <a:rPr lang="ru-RU" dirty="0" smtClean="0"/>
              <a:t>Дизайн-студия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1571612"/>
            <a:ext cx="7286676" cy="464347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« Использование разнообразных техник декоративно-прикладного искусства при выполнении творческих проектов »</a:t>
            </a:r>
            <a:endParaRPr lang="ru-RU" sz="48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500166" y="6356350"/>
            <a:ext cx="7215238" cy="365125"/>
          </a:xfrm>
        </p:spPr>
        <p:txBody>
          <a:bodyPr/>
          <a:lstStyle/>
          <a:p>
            <a:r>
              <a:rPr lang="ru-RU" sz="1600" dirty="0" smtClean="0"/>
              <a:t>Учитель ТО Краматорской ООШ № 15 Новикова Яна Владимировна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571604" y="6356350"/>
            <a:ext cx="7286676" cy="365125"/>
          </a:xfrm>
        </p:spPr>
        <p:txBody>
          <a:bodyPr/>
          <a:lstStyle/>
          <a:p>
            <a:r>
              <a:rPr lang="ru-RU" sz="1600" dirty="0" smtClean="0"/>
              <a:t>Учитель ТО Краматорской ООШ № 15 Новикова Яна Владимировна</a:t>
            </a:r>
            <a:endParaRPr lang="ru-RU" sz="1600" dirty="0"/>
          </a:p>
        </p:txBody>
      </p:sp>
      <p:sp>
        <p:nvSpPr>
          <p:cNvPr id="3" name="Лента лицом вверх 2"/>
          <p:cNvSpPr/>
          <p:nvPr/>
        </p:nvSpPr>
        <p:spPr>
          <a:xfrm>
            <a:off x="1643042" y="285728"/>
            <a:ext cx="7143800" cy="1214446"/>
          </a:xfrm>
          <a:prstGeom prst="ribbon2">
            <a:avLst>
              <a:gd name="adj1" fmla="val 16667"/>
              <a:gd name="adj2" fmla="val 75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ВСЕ ЭТАПЫ ДЕЯТЕЛЬНОСТИ УЧАЩИХСЯ СЛЕДУЕТ СЧИТАТЬ ТВОРЧЕСКИМИ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2000240"/>
            <a:ext cx="70723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■    постановка посильной задачи</a:t>
            </a:r>
            <a:endParaRPr lang="ru-RU" sz="3200" b="1" i="1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43042" y="2714620"/>
            <a:ext cx="70723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■    теоретическая подготовка к выполнению задачи</a:t>
            </a:r>
            <a:endParaRPr lang="ru-RU" sz="3200" b="1" i="1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43042" y="3857628"/>
            <a:ext cx="7143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■    поиск конкретного решения задачи</a:t>
            </a:r>
            <a:endParaRPr lang="ru-RU" sz="3200" b="1" i="1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43042" y="5000636"/>
            <a:ext cx="7143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■    материальное осуществление теоретического замысла</a:t>
            </a:r>
            <a:endParaRPr lang="ru-RU" sz="3200" b="1" i="1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388" y="6000768"/>
            <a:ext cx="2500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C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толяров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Ю.С. 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571604" y="6356350"/>
            <a:ext cx="7286676" cy="365125"/>
          </a:xfrm>
        </p:spPr>
        <p:txBody>
          <a:bodyPr/>
          <a:lstStyle/>
          <a:p>
            <a:r>
              <a:rPr lang="ru-RU" sz="1600" dirty="0" smtClean="0"/>
              <a:t>Учитель ТО Краматорской ООШ № 15 Новикова Яна Владимировна</a:t>
            </a:r>
            <a:endParaRPr lang="ru-RU" sz="1600" dirty="0"/>
          </a:p>
        </p:txBody>
      </p:sp>
      <p:sp>
        <p:nvSpPr>
          <p:cNvPr id="10" name="Выноска со стрелкой вниз 9"/>
          <p:cNvSpPr/>
          <p:nvPr/>
        </p:nvSpPr>
        <p:spPr>
          <a:xfrm>
            <a:off x="1928794" y="285728"/>
            <a:ext cx="6715172" cy="2000264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Творчество учащихся</a:t>
            </a:r>
          </a:p>
          <a:p>
            <a:pPr algn="ctr"/>
            <a:r>
              <a:rPr lang="ru-RU" sz="3200" dirty="0" smtClean="0">
                <a:solidFill>
                  <a:srgbClr val="6600CC"/>
                </a:solidFill>
              </a:rPr>
              <a:t>выражено тремя уровнями</a:t>
            </a:r>
            <a:endParaRPr lang="ru-RU" sz="3200" b="1" i="1" dirty="0">
              <a:solidFill>
                <a:srgbClr val="6600CC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1643042" y="1643026"/>
          <a:ext cx="7215206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571604" y="6356350"/>
            <a:ext cx="7286676" cy="365125"/>
          </a:xfrm>
        </p:spPr>
        <p:txBody>
          <a:bodyPr/>
          <a:lstStyle/>
          <a:p>
            <a:r>
              <a:rPr lang="ru-RU" sz="1600" dirty="0" smtClean="0"/>
              <a:t>Учитель ТО Краматорской ООШ № 15 Новикова Яна Владимировна</a:t>
            </a:r>
            <a:endParaRPr lang="ru-RU" sz="1600" dirty="0"/>
          </a:p>
        </p:txBody>
      </p:sp>
      <p:sp>
        <p:nvSpPr>
          <p:cNvPr id="3" name="Выноска со стрелкой вниз 2"/>
          <p:cNvSpPr/>
          <p:nvPr/>
        </p:nvSpPr>
        <p:spPr>
          <a:xfrm>
            <a:off x="1571604" y="214290"/>
            <a:ext cx="7429552" cy="2000264"/>
          </a:xfrm>
          <a:prstGeom prst="downArrowCallout">
            <a:avLst>
              <a:gd name="adj1" fmla="val 23786"/>
              <a:gd name="adj2" fmla="val 28036"/>
              <a:gd name="adj3" fmla="val 25000"/>
              <a:gd name="adj4" fmla="val 6497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Для успешной организации творческого процесса необходимо знание мотивов, побуждающих учащихся активно участвовать в этом сложном процессе</a:t>
            </a:r>
            <a:endParaRPr lang="ru-RU" sz="24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2214554"/>
            <a:ext cx="7429552" cy="37862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66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1.</a:t>
            </a:r>
            <a:r>
              <a:rPr lang="ru-RU" sz="2400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мотив будущего </a:t>
            </a:r>
            <a:r>
              <a:rPr lang="ru-RU" sz="2400" dirty="0" smtClean="0">
                <a:solidFill>
                  <a:srgbClr val="0066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(учащиеся стараются, чтобы занять достойное место в группе, коллективе)</a:t>
            </a:r>
            <a:endParaRPr lang="ru-RU" sz="2400" dirty="0" smtClean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66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2. </a:t>
            </a:r>
            <a:r>
              <a:rPr lang="ru-RU" sz="2400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мотив престижа</a:t>
            </a:r>
            <a:r>
              <a:rPr lang="ru-RU" sz="2400" dirty="0" smtClean="0">
                <a:solidFill>
                  <a:srgbClr val="0066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(учащиеся стараются, чтобы занять достойное место в группе, коллективе)</a:t>
            </a:r>
            <a:endParaRPr lang="ru-RU" sz="2400" dirty="0" smtClean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66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3. </a:t>
            </a:r>
            <a:r>
              <a:rPr lang="ru-RU" sz="2400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познавательный интерес </a:t>
            </a:r>
            <a:r>
              <a:rPr lang="ru-RU" sz="2400" dirty="0" smtClean="0">
                <a:solidFill>
                  <a:srgbClr val="0066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(любознательность)</a:t>
            </a:r>
            <a:endParaRPr lang="ru-RU" sz="2400" dirty="0" smtClean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66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4. </a:t>
            </a:r>
            <a:r>
              <a:rPr lang="ru-RU" sz="2400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мотив долга </a:t>
            </a:r>
            <a:r>
              <a:rPr lang="ru-RU" sz="2400" dirty="0" smtClean="0">
                <a:solidFill>
                  <a:srgbClr val="0066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(готовность работать в области избранной профессии)</a:t>
            </a:r>
            <a:endParaRPr lang="ru-RU" sz="2400" dirty="0" smtClean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66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5. </a:t>
            </a:r>
            <a:r>
              <a:rPr lang="ru-RU" sz="2400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мотив влияния уважаемого человека</a:t>
            </a:r>
            <a:endParaRPr lang="ru-RU" sz="2400" dirty="0" smtClean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66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6. </a:t>
            </a:r>
            <a:r>
              <a:rPr lang="ru-RU" sz="2400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мотив принуждения </a:t>
            </a:r>
            <a:r>
              <a:rPr lang="ru-RU" sz="2400" dirty="0" smtClean="0">
                <a:solidFill>
                  <a:srgbClr val="0066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(выполняют работу, чтобы избежать неприятностей)</a:t>
            </a:r>
            <a:endParaRPr lang="ru-RU" sz="2400" dirty="0" smtClean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768" y="6000768"/>
            <a:ext cx="1801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</a:rPr>
              <a:t>Антипова Л. Г.</a:t>
            </a:r>
            <a:endParaRPr lang="ru-RU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571604" y="6356350"/>
            <a:ext cx="7286676" cy="365125"/>
          </a:xfrm>
        </p:spPr>
        <p:txBody>
          <a:bodyPr/>
          <a:lstStyle/>
          <a:p>
            <a:r>
              <a:rPr lang="ru-RU" sz="1600" dirty="0" smtClean="0"/>
              <a:t>Учитель ТО Краматорской ООШ № 15 Новикова Яна Владимировна</a:t>
            </a:r>
            <a:endParaRPr lang="ru-RU" sz="1600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1714480" y="285728"/>
          <a:ext cx="7215238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643042" y="6000768"/>
            <a:ext cx="7286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«</a:t>
            </a:r>
            <a:r>
              <a:rPr lang="ru-RU" b="1" dirty="0" smtClean="0">
                <a:solidFill>
                  <a:srgbClr val="006600"/>
                </a:solidFill>
              </a:rPr>
              <a:t>Управление творческим процессом»               М.М. Поташник </a:t>
            </a:r>
            <a:endParaRPr lang="ru-RU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571604" y="6356350"/>
            <a:ext cx="7286676" cy="365125"/>
          </a:xfrm>
        </p:spPr>
        <p:txBody>
          <a:bodyPr/>
          <a:lstStyle/>
          <a:p>
            <a:r>
              <a:rPr lang="ru-RU" sz="1600" dirty="0" smtClean="0"/>
              <a:t>Учитель ТО Краматорской ООШ № 15 Новикова Яна Владимировна</a:t>
            </a:r>
            <a:endParaRPr lang="ru-RU" sz="1600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571604" y="285728"/>
          <a:ext cx="7358114" cy="6072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571604" y="6356350"/>
            <a:ext cx="7286676" cy="365125"/>
          </a:xfrm>
        </p:spPr>
        <p:txBody>
          <a:bodyPr/>
          <a:lstStyle/>
          <a:p>
            <a:r>
              <a:rPr lang="ru-RU" sz="1600" dirty="0" smtClean="0"/>
              <a:t>Учитель ТО Краматорской ООШ № 15 Новикова Яна Владимировна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1785918" y="2428868"/>
            <a:ext cx="6357982" cy="36433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творческая работа ребенка с различными материалами, в процессе которой он создает полезные и эстетически значимые предметы и изделия для украшения быта</a:t>
            </a:r>
            <a:endParaRPr lang="ru-RU" sz="3200" dirty="0">
              <a:solidFill>
                <a:srgbClr val="006600"/>
              </a:solidFill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2928926" y="571480"/>
            <a:ext cx="4071966" cy="1643074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Художественный ручной труд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1" y="785794"/>
            <a:ext cx="7072363" cy="5429288"/>
          </a:xfrm>
        </p:spPr>
        <p:txBody>
          <a:bodyPr anchor="ctr">
            <a:normAutofit fontScale="90000"/>
          </a:bodyPr>
          <a:lstStyle/>
          <a:p>
            <a:r>
              <a:rPr lang="ru-RU" sz="3600" i="0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Декоративно-прикладное искусство</a:t>
            </a:r>
            <a:r>
              <a:rPr lang="ru-RU" sz="3100" b="0" i="0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 </a:t>
            </a:r>
            <a:r>
              <a:rPr lang="ru-RU" sz="2200" i="0" dirty="0" smtClean="0">
                <a:effectLst/>
                <a:latin typeface="Calibri" pitchFamily="34" charset="0"/>
                <a:cs typeface="Calibri" pitchFamily="34" charset="0"/>
              </a:rPr>
              <a:t>(от</a:t>
            </a:r>
            <a:r>
              <a:rPr lang="ru-RU" sz="2200" i="0" dirty="0" smtClean="0">
                <a:solidFill>
                  <a:srgbClr val="008000"/>
                </a:solidFill>
                <a:effectLst/>
                <a:latin typeface="Calibri" pitchFamily="34" charset="0"/>
                <a:cs typeface="Calibri" pitchFamily="34" charset="0"/>
              </a:rPr>
              <a:t> латинского</a:t>
            </a:r>
            <a:r>
              <a:rPr lang="ru-RU" sz="2200" b="0" i="0" dirty="0" smtClean="0">
                <a:solidFill>
                  <a:srgbClr val="008000"/>
                </a:solidFill>
                <a:effectLst/>
                <a:latin typeface="Calibri" pitchFamily="34" charset="0"/>
                <a:cs typeface="Calibri" pitchFamily="34" charset="0"/>
              </a:rPr>
              <a:t> </a:t>
            </a:r>
            <a:r>
              <a:rPr lang="ru-RU" sz="2200" b="0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deco</a:t>
            </a:r>
            <a:r>
              <a:rPr lang="ru-RU" sz="2200" i="0" dirty="0" smtClean="0">
                <a:effectLst/>
                <a:latin typeface="Calibri" pitchFamily="34" charset="0"/>
                <a:cs typeface="Calibri" pitchFamily="34" charset="0"/>
              </a:rPr>
              <a:t> — </a:t>
            </a:r>
            <a:r>
              <a:rPr lang="ru-RU" sz="2200" b="0" i="0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украшаю</a:t>
            </a:r>
            <a:r>
              <a:rPr lang="ru-RU" sz="2200" i="0" dirty="0" smtClean="0">
                <a:effectLst/>
                <a:latin typeface="Calibri" pitchFamily="34" charset="0"/>
                <a:cs typeface="Calibri" pitchFamily="34" charset="0"/>
              </a:rPr>
              <a:t>) — </a:t>
            </a:r>
            <a:r>
              <a:rPr lang="ru-RU" sz="2200" b="0" i="0" dirty="0" smtClean="0"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ru-RU" sz="2200" b="0" i="0" dirty="0" smtClean="0">
                <a:effectLst/>
                <a:latin typeface="Calibri" pitchFamily="34" charset="0"/>
                <a:cs typeface="Calibri" pitchFamily="34" charset="0"/>
              </a:rPr>
            </a:br>
            <a:r>
              <a:rPr lang="ru-RU" sz="2200" b="0" i="0" dirty="0" smtClean="0"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ru-RU" sz="2200" b="0" i="0" dirty="0" smtClean="0">
                <a:effectLst/>
                <a:latin typeface="Calibri" pitchFamily="34" charset="0"/>
                <a:cs typeface="Calibri" pitchFamily="34" charset="0"/>
              </a:rPr>
            </a:br>
            <a:r>
              <a:rPr lang="ru-RU" sz="2700" i="0" dirty="0" smtClean="0">
                <a:solidFill>
                  <a:srgbClr val="006600"/>
                </a:solidFill>
                <a:effectLst/>
                <a:latin typeface="Calibri" pitchFamily="34" charset="0"/>
                <a:cs typeface="Calibri" pitchFamily="34" charset="0"/>
              </a:rPr>
              <a:t>широкий раздел искусства, который охватывает различные отрасли творческой деятельности, направленной на создание художественных изделий с  утилитарными и художественными функциями. </a:t>
            </a:r>
            <a:r>
              <a:rPr lang="ru-RU" sz="2700" b="0" i="0" dirty="0" smtClean="0">
                <a:solidFill>
                  <a:srgbClr val="006600"/>
                </a:solidFill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ru-RU" sz="2700" b="0" i="0" dirty="0" smtClean="0">
                <a:solidFill>
                  <a:srgbClr val="006600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ru-RU" sz="2700" b="0" i="0" dirty="0" smtClean="0">
                <a:solidFill>
                  <a:srgbClr val="006600"/>
                </a:solidFill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ru-RU" sz="2700" b="0" i="0" dirty="0" smtClean="0">
                <a:solidFill>
                  <a:srgbClr val="006600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ru-RU" sz="2700" b="0" i="0" dirty="0" smtClean="0"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Собирательный термин, условно объединяет два обширных рода искусств:</a:t>
            </a:r>
            <a:r>
              <a:rPr lang="ru-RU" sz="3100" b="0" i="0" dirty="0" smtClean="0">
                <a:effectLst/>
                <a:latin typeface="Calibri" pitchFamily="34" charset="0"/>
                <a:cs typeface="Calibri" pitchFamily="34" charset="0"/>
              </a:rPr>
              <a:t> </a:t>
            </a:r>
            <a:r>
              <a:rPr lang="ru-RU" sz="3100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декоративное</a:t>
            </a:r>
            <a:r>
              <a:rPr lang="ru-RU" sz="3100" b="0" i="0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 </a:t>
            </a:r>
            <a:r>
              <a:rPr lang="ru-RU" sz="2700" b="0" i="0" dirty="0" smtClean="0"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и</a:t>
            </a:r>
            <a:r>
              <a:rPr lang="ru-RU" sz="3100" b="0" i="0" dirty="0" smtClean="0">
                <a:effectLst/>
                <a:latin typeface="Calibri" pitchFamily="34" charset="0"/>
                <a:cs typeface="Calibri" pitchFamily="34" charset="0"/>
              </a:rPr>
              <a:t> </a:t>
            </a:r>
            <a:r>
              <a:rPr lang="ru-RU" sz="3100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прикладное</a:t>
            </a:r>
            <a:r>
              <a:rPr lang="ru-RU" sz="3100" b="0" i="0" dirty="0" smtClean="0"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.</a:t>
            </a:r>
            <a:r>
              <a:rPr lang="ru-RU" sz="3100" b="0" i="0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ru-RU" sz="3100" b="0" i="0" dirty="0" smtClean="0">
                <a:effectLst/>
              </a:rPr>
              <a:t/>
            </a:r>
            <a:br>
              <a:rPr lang="ru-RU" sz="3100" b="0" i="0" dirty="0" smtClean="0">
                <a:effectLst/>
              </a:rPr>
            </a:br>
            <a:endParaRPr lang="ru-RU" sz="480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571604" y="6356350"/>
            <a:ext cx="7286676" cy="365125"/>
          </a:xfrm>
        </p:spPr>
        <p:txBody>
          <a:bodyPr/>
          <a:lstStyle/>
          <a:p>
            <a:r>
              <a:rPr lang="ru-RU" sz="1600" dirty="0" smtClean="0"/>
              <a:t>Учитель ТО Краматорской ООШ № 15 Новикова Яна Владимировна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571604" y="6356350"/>
            <a:ext cx="7286676" cy="365125"/>
          </a:xfrm>
        </p:spPr>
        <p:txBody>
          <a:bodyPr/>
          <a:lstStyle/>
          <a:p>
            <a:r>
              <a:rPr lang="ru-RU" sz="1600" dirty="0" smtClean="0"/>
              <a:t>Учитель ТО Краматорской ООШ № 15 Новикова Яна Владимировна</a:t>
            </a:r>
            <a:endParaRPr lang="ru-RU" sz="1600" dirty="0"/>
          </a:p>
        </p:txBody>
      </p:sp>
      <p:sp>
        <p:nvSpPr>
          <p:cNvPr id="9" name="Заголовок 6"/>
          <p:cNvSpPr>
            <a:spLocks noGrp="1"/>
          </p:cNvSpPr>
          <p:nvPr>
            <p:ph type="body" idx="1"/>
          </p:nvPr>
        </p:nvSpPr>
        <p:spPr>
          <a:xfrm>
            <a:off x="1928794" y="500042"/>
            <a:ext cx="6858048" cy="5572164"/>
          </a:xfrm>
        </p:spPr>
        <p:txBody>
          <a:bodyPr>
            <a:normAutofit/>
          </a:bodyPr>
          <a:lstStyle/>
          <a:p>
            <a:r>
              <a:rPr lang="ru-RU" sz="3200" i="0" u="sng" dirty="0" smtClean="0">
                <a:solidFill>
                  <a:srgbClr val="008000"/>
                </a:solidFill>
                <a:effectLst/>
                <a:latin typeface="Calibri" pitchFamily="34" charset="0"/>
                <a:cs typeface="Calibri" pitchFamily="34" charset="0"/>
              </a:rPr>
              <a:t>Произведения декоративно-прикладного искусства отвечают нескольким характеристикам: </a:t>
            </a:r>
          </a:p>
          <a:p>
            <a:endParaRPr lang="ru-RU" sz="3200" i="0" dirty="0" smtClean="0">
              <a:solidFill>
                <a:srgbClr val="008000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3200" i="0" dirty="0" smtClean="0">
                <a:solidFill>
                  <a:srgbClr val="008000"/>
                </a:solidFill>
                <a:effectLst/>
                <a:latin typeface="Calibri" pitchFamily="34" charset="0"/>
                <a:cs typeface="Calibri" pitchFamily="34" charset="0"/>
              </a:rPr>
              <a:t> обладают эстетическим качеством; </a:t>
            </a:r>
          </a:p>
          <a:p>
            <a:pPr>
              <a:buFont typeface="Wingdings" pitchFamily="2" charset="2"/>
              <a:buChar char="v"/>
            </a:pPr>
            <a:r>
              <a:rPr lang="ru-RU" sz="3200" i="0" dirty="0" smtClean="0">
                <a:solidFill>
                  <a:srgbClr val="008000"/>
                </a:solidFill>
                <a:effectLst/>
                <a:latin typeface="Calibri" pitchFamily="34" charset="0"/>
                <a:cs typeface="Calibri" pitchFamily="34" charset="0"/>
              </a:rPr>
              <a:t> рассчитаны на художественный эффект; </a:t>
            </a:r>
          </a:p>
          <a:p>
            <a:pPr>
              <a:buFont typeface="Wingdings" pitchFamily="2" charset="2"/>
              <a:buChar char="v"/>
            </a:pPr>
            <a:r>
              <a:rPr lang="ru-RU" sz="3200" i="0" dirty="0" smtClean="0">
                <a:solidFill>
                  <a:srgbClr val="008000"/>
                </a:solidFill>
                <a:effectLst/>
                <a:latin typeface="Calibri" pitchFamily="34" charset="0"/>
                <a:cs typeface="Calibri" pitchFamily="34" charset="0"/>
              </a:rPr>
              <a:t> служат для оформления быта и интерьера</a:t>
            </a:r>
            <a:r>
              <a:rPr lang="ru-RU" sz="3200" i="0" dirty="0" smtClean="0">
                <a:solidFill>
                  <a:srgbClr val="008000"/>
                </a:solidFill>
                <a:effectLst/>
                <a:latin typeface="Calibri" pitchFamily="34" charset="0"/>
                <a:cs typeface="Calibri" pitchFamily="34" charset="0"/>
              </a:rPr>
              <a:t>.</a:t>
            </a:r>
            <a:endParaRPr lang="ru-RU" sz="3200" i="0" dirty="0" smtClean="0">
              <a:solidFill>
                <a:srgbClr val="008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14290"/>
            <a:ext cx="7643834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i="0" u="sng" dirty="0" smtClean="0"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Основные виды </a:t>
            </a:r>
            <a:r>
              <a:rPr lang="ru-RU" sz="2400" i="0" u="sng" dirty="0" smtClean="0"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ru-RU" sz="2400" i="0" u="sng" dirty="0" smtClean="0"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ru-RU" sz="2400" i="0" u="sng" dirty="0" smtClean="0"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декоративно-прикладного </a:t>
            </a:r>
            <a:r>
              <a:rPr lang="ru-RU" sz="2400" i="0" u="sng" dirty="0" smtClean="0"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искусства</a:t>
            </a:r>
            <a:r>
              <a:rPr lang="ru-RU" sz="2200" i="0" u="sng" dirty="0" smtClean="0"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ru-RU" sz="2200" i="0" u="sng" dirty="0" smtClean="0"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sp>
        <p:nvSpPr>
          <p:cNvPr id="5" name="Текст 3"/>
          <p:cNvSpPr>
            <a:spLocks noGrp="1"/>
          </p:cNvSpPr>
          <p:nvPr>
            <p:ph type="body" idx="1"/>
          </p:nvPr>
        </p:nvSpPr>
        <p:spPr>
          <a:xfrm>
            <a:off x="1785918" y="1142984"/>
            <a:ext cx="6851671" cy="535785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i="0" dirty="0" smtClean="0">
                <a:solidFill>
                  <a:srgbClr val="009900"/>
                </a:solidFill>
                <a:effectLst/>
                <a:latin typeface="Calibri" pitchFamily="34" charset="0"/>
                <a:cs typeface="Calibri" pitchFamily="34" charset="0"/>
              </a:rPr>
              <a:t>   Батик</a:t>
            </a:r>
          </a:p>
          <a:p>
            <a:pPr>
              <a:buFont typeface="Wingdings" pitchFamily="2" charset="2"/>
              <a:buChar char="Ø"/>
            </a:pPr>
            <a:r>
              <a:rPr lang="ru-RU" i="0" dirty="0" smtClean="0">
                <a:solidFill>
                  <a:srgbClr val="009900"/>
                </a:solidFill>
                <a:effectLst/>
                <a:latin typeface="Calibri" pitchFamily="34" charset="0"/>
                <a:cs typeface="Calibri" pitchFamily="34" charset="0"/>
              </a:rPr>
              <a:t>   Бисероплетение</a:t>
            </a:r>
          </a:p>
          <a:p>
            <a:pPr>
              <a:buFont typeface="Wingdings" pitchFamily="2" charset="2"/>
              <a:buChar char="Ø"/>
            </a:pPr>
            <a:r>
              <a:rPr lang="ru-RU" i="0" dirty="0" smtClean="0">
                <a:solidFill>
                  <a:srgbClr val="009900"/>
                </a:solidFill>
                <a:effectLst/>
                <a:latin typeface="Calibri" pitchFamily="34" charset="0"/>
                <a:cs typeface="Calibri" pitchFamily="34" charset="0"/>
              </a:rPr>
              <a:t>   Бумагопластика</a:t>
            </a:r>
          </a:p>
          <a:p>
            <a:pPr>
              <a:buFont typeface="Wingdings" pitchFamily="2" charset="2"/>
              <a:buChar char="Ø"/>
            </a:pPr>
            <a:r>
              <a:rPr lang="ru-RU" i="0" dirty="0" smtClean="0">
                <a:solidFill>
                  <a:srgbClr val="009900"/>
                </a:solidFill>
                <a:effectLst/>
                <a:latin typeface="Calibri" pitchFamily="34" charset="0"/>
                <a:cs typeface="Calibri" pitchFamily="34" charset="0"/>
              </a:rPr>
              <a:t>   Вышивание</a:t>
            </a:r>
          </a:p>
          <a:p>
            <a:pPr>
              <a:buFont typeface="Wingdings" pitchFamily="2" charset="2"/>
              <a:buChar char="Ø"/>
            </a:pPr>
            <a:r>
              <a:rPr lang="ru-RU" i="0" dirty="0" smtClean="0">
                <a:solidFill>
                  <a:srgbClr val="009900"/>
                </a:solidFill>
                <a:effectLst/>
                <a:latin typeface="Calibri" pitchFamily="34" charset="0"/>
                <a:cs typeface="Calibri" pitchFamily="34" charset="0"/>
              </a:rPr>
              <a:t>   Вязание</a:t>
            </a:r>
          </a:p>
          <a:p>
            <a:pPr>
              <a:buFont typeface="Wingdings" pitchFamily="2" charset="2"/>
              <a:buChar char="Ø"/>
            </a:pPr>
            <a:r>
              <a:rPr lang="ru-RU" i="0" dirty="0" smtClean="0">
                <a:solidFill>
                  <a:srgbClr val="009900"/>
                </a:solidFill>
                <a:effectLst/>
                <a:latin typeface="Calibri" pitchFamily="34" charset="0"/>
                <a:cs typeface="Calibri" pitchFamily="34" charset="0"/>
              </a:rPr>
              <a:t>   Квиллинг</a:t>
            </a:r>
          </a:p>
          <a:p>
            <a:pPr>
              <a:buFont typeface="Wingdings" pitchFamily="2" charset="2"/>
              <a:buChar char="Ø"/>
            </a:pPr>
            <a:r>
              <a:rPr lang="ru-RU" i="0" dirty="0" smtClean="0">
                <a:solidFill>
                  <a:srgbClr val="009900"/>
                </a:solidFill>
                <a:effectLst/>
                <a:latin typeface="Calibri" pitchFamily="34" charset="0"/>
                <a:cs typeface="Calibri" pitchFamily="34" charset="0"/>
              </a:rPr>
              <a:t>   Скрапбукинг</a:t>
            </a:r>
          </a:p>
          <a:p>
            <a:pPr>
              <a:buFont typeface="Wingdings" pitchFamily="2" charset="2"/>
              <a:buChar char="Ø"/>
            </a:pPr>
            <a:r>
              <a:rPr lang="ru-RU" i="0" dirty="0" smtClean="0">
                <a:solidFill>
                  <a:srgbClr val="009900"/>
                </a:solidFill>
                <a:effectLst/>
                <a:latin typeface="Calibri" pitchFamily="34" charset="0"/>
                <a:cs typeface="Calibri" pitchFamily="34" charset="0"/>
              </a:rPr>
              <a:t>   Художественная роспись (по металлу, по дереву)</a:t>
            </a:r>
          </a:p>
          <a:p>
            <a:pPr>
              <a:buFont typeface="Wingdings" pitchFamily="2" charset="2"/>
              <a:buChar char="Ø"/>
            </a:pPr>
            <a:r>
              <a:rPr lang="ru-RU" i="0" dirty="0" smtClean="0">
                <a:solidFill>
                  <a:srgbClr val="009900"/>
                </a:solidFill>
                <a:effectLst/>
                <a:latin typeface="Calibri" pitchFamily="34" charset="0"/>
                <a:cs typeface="Calibri" pitchFamily="34" charset="0"/>
              </a:rPr>
              <a:t>   Художественная резьба (п</a:t>
            </a:r>
            <a:r>
              <a:rPr lang="ru-RU" dirty="0" smtClean="0">
                <a:solidFill>
                  <a:srgbClr val="009900"/>
                </a:solidFill>
                <a:effectLst/>
                <a:latin typeface="Calibri" pitchFamily="34" charset="0"/>
                <a:cs typeface="Calibri" pitchFamily="34" charset="0"/>
              </a:rPr>
              <a:t>о камню, по дереву, по кости)</a:t>
            </a:r>
            <a:endParaRPr lang="ru-RU" i="0" dirty="0" smtClean="0">
              <a:solidFill>
                <a:srgbClr val="009900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i="0" dirty="0" smtClean="0">
                <a:solidFill>
                  <a:srgbClr val="009900"/>
                </a:solidFill>
                <a:effectLst/>
                <a:latin typeface="Calibri" pitchFamily="34" charset="0"/>
                <a:cs typeface="Calibri" pitchFamily="34" charset="0"/>
              </a:rPr>
              <a:t>   Художественная обработка кожи</a:t>
            </a:r>
          </a:p>
          <a:p>
            <a:pPr>
              <a:buFont typeface="Wingdings" pitchFamily="2" charset="2"/>
              <a:buChar char="Ø"/>
            </a:pPr>
            <a:r>
              <a:rPr lang="ru-RU" i="0" dirty="0" smtClean="0">
                <a:solidFill>
                  <a:srgbClr val="009900"/>
                </a:solidFill>
                <a:effectLst/>
                <a:latin typeface="Calibri" pitchFamily="34" charset="0"/>
                <a:cs typeface="Calibri" pitchFamily="34" charset="0"/>
              </a:rPr>
              <a:t>   Художественная обработка металла </a:t>
            </a:r>
            <a:r>
              <a:rPr lang="ru-RU" dirty="0" smtClean="0">
                <a:solidFill>
                  <a:srgbClr val="009900"/>
                </a:solidFill>
                <a:effectLst/>
                <a:latin typeface="Calibri" pitchFamily="34" charset="0"/>
                <a:cs typeface="Calibri" pitchFamily="34" charset="0"/>
              </a:rPr>
              <a:t>(</a:t>
            </a:r>
            <a:r>
              <a:rPr lang="ru-RU" dirty="0" err="1" smtClean="0">
                <a:solidFill>
                  <a:srgbClr val="009900"/>
                </a:solidFill>
                <a:effectLst/>
                <a:latin typeface="Calibri" pitchFamily="34" charset="0"/>
                <a:cs typeface="Calibri" pitchFamily="34" charset="0"/>
              </a:rPr>
              <a:t>металопластика</a:t>
            </a:r>
            <a:r>
              <a:rPr lang="ru-RU" dirty="0" smtClean="0">
                <a:solidFill>
                  <a:srgbClr val="009900"/>
                </a:solidFill>
                <a:effectLst/>
                <a:latin typeface="Calibri" pitchFamily="34" charset="0"/>
                <a:cs typeface="Calibri" pitchFamily="34" charset="0"/>
              </a:rPr>
              <a:t>, чеканка)</a:t>
            </a:r>
            <a:endParaRPr lang="ru-RU" i="0" dirty="0" smtClean="0">
              <a:solidFill>
                <a:srgbClr val="009900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i="0" dirty="0" smtClean="0">
                <a:solidFill>
                  <a:srgbClr val="009900"/>
                </a:solidFill>
                <a:effectLst/>
                <a:latin typeface="Calibri" pitchFamily="34" charset="0"/>
                <a:cs typeface="Calibri" pitchFamily="34" charset="0"/>
              </a:rPr>
              <a:t>   Пирография (выжигание по дереву, коже, ткани и т. д.)</a:t>
            </a:r>
          </a:p>
          <a:p>
            <a:pPr>
              <a:buFont typeface="Wingdings" pitchFamily="2" charset="2"/>
              <a:buChar char="Ø"/>
            </a:pPr>
            <a:r>
              <a:rPr lang="ru-RU" i="0" dirty="0" smtClean="0">
                <a:solidFill>
                  <a:srgbClr val="009900"/>
                </a:solidFill>
                <a:effectLst/>
                <a:latin typeface="Calibri" pitchFamily="34" charset="0"/>
                <a:cs typeface="Calibri" pitchFamily="34" charset="0"/>
              </a:rPr>
              <a:t>   Оригами  и многое другое.</a:t>
            </a:r>
          </a:p>
          <a:p>
            <a:endParaRPr lang="ru-RU" sz="1600" dirty="0">
              <a:solidFill>
                <a:srgbClr val="0066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571604" y="6356350"/>
            <a:ext cx="7286676" cy="365125"/>
          </a:xfrm>
        </p:spPr>
        <p:txBody>
          <a:bodyPr/>
          <a:lstStyle/>
          <a:p>
            <a:r>
              <a:rPr lang="ru-RU" sz="1600" dirty="0" smtClean="0"/>
              <a:t>Учитель ТО Краматорской ООШ № 15 Новикова Яна Владимировна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571604" y="6356350"/>
            <a:ext cx="7286676" cy="365125"/>
          </a:xfrm>
        </p:spPr>
        <p:txBody>
          <a:bodyPr/>
          <a:lstStyle/>
          <a:p>
            <a:r>
              <a:rPr lang="ru-RU" sz="1600" dirty="0" smtClean="0"/>
              <a:t>Учитель ТО Краматорской ООШ № 15 Новикова Яна Владимировна</a:t>
            </a:r>
            <a:endParaRPr lang="ru-RU" sz="1600" dirty="0"/>
          </a:p>
        </p:txBody>
      </p:sp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1714480" y="642918"/>
            <a:ext cx="707233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7925" algn="l"/>
              </a:tabLst>
            </a:pP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С</a:t>
            </a:r>
            <a:r>
              <a:rPr kumimoji="0" lang="ru-RU" sz="3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пособность понимать прекрасное умом и сердцем наиболее успешно развивается тогда, когда ребенок активно воссоздает художественные образы в своем воображении при восприятии произведений искусства, одновременно участвуя в доступных ему формах художественной самодеятельности.</a:t>
            </a:r>
            <a:endParaRPr kumimoji="0" lang="ru-RU" sz="3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1" y="1643050"/>
            <a:ext cx="7072363" cy="4214842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Чем легче ребенку дается обучение, тем сильнее проявляется стремление!</a:t>
            </a:r>
            <a:br>
              <a:rPr lang="ru-RU" sz="4800" dirty="0" smtClean="0"/>
            </a:br>
            <a:endParaRPr lang="ru-RU" sz="480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571604" y="6356350"/>
            <a:ext cx="7286676" cy="365125"/>
          </a:xfrm>
        </p:spPr>
        <p:txBody>
          <a:bodyPr/>
          <a:lstStyle/>
          <a:p>
            <a:r>
              <a:rPr lang="ru-RU" sz="1600" dirty="0" smtClean="0"/>
              <a:t>Учитель ТО Краматорской ООШ № 15 Новикова Яна Владимировна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571604" y="6356350"/>
            <a:ext cx="7286676" cy="365125"/>
          </a:xfrm>
        </p:spPr>
        <p:txBody>
          <a:bodyPr/>
          <a:lstStyle/>
          <a:p>
            <a:r>
              <a:rPr lang="ru-RU" sz="1600" dirty="0" smtClean="0"/>
              <a:t>Учитель ТО Краматорской ООШ № 15 Новикова Яна Владимировна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57356" y="1142984"/>
            <a:ext cx="671517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Новейшее украинское возрождение начинается вместе с сознательным уже созданием и изучением ценностей украинского фольклора. </a:t>
            </a:r>
          </a:p>
          <a:p>
            <a:pPr algn="r"/>
            <a:r>
              <a:rPr lang="ru-RU" sz="280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В.Шаян</a:t>
            </a:r>
            <a:r>
              <a:rPr lang="ru-RU" sz="28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, "Вера Предков Наших"</a:t>
            </a:r>
            <a:endParaRPr lang="ru-RU" sz="28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571604" y="6356350"/>
            <a:ext cx="7286676" cy="365125"/>
          </a:xfrm>
        </p:spPr>
        <p:txBody>
          <a:bodyPr/>
          <a:lstStyle/>
          <a:p>
            <a:r>
              <a:rPr lang="ru-RU" sz="1600" dirty="0" smtClean="0"/>
              <a:t>Учитель ТО Краматорской ООШ № 15 Новикова Яна Владимировна</a:t>
            </a:r>
            <a:endParaRPr lang="ru-RU" sz="1600" dirty="0"/>
          </a:p>
        </p:txBody>
      </p:sp>
      <p:sp>
        <p:nvSpPr>
          <p:cNvPr id="4" name="Облако 3"/>
          <p:cNvSpPr/>
          <p:nvPr/>
        </p:nvSpPr>
        <p:spPr>
          <a:xfrm>
            <a:off x="1928794" y="714356"/>
            <a:ext cx="6500858" cy="5715040"/>
          </a:xfrm>
          <a:prstGeom prst="cloud">
            <a:avLst/>
          </a:prstGeom>
          <a:solidFill>
            <a:srgbClr val="F4FBEF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800" b="1" i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МЕТОД ПРОЕКТОВ - ТЕХНОЛОГИЯ ОБРАЗОВАНИЯ XXI ВЕКА</a:t>
            </a:r>
            <a:endParaRPr lang="ru-RU" sz="4800" b="1" i="1" u="sng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571604" y="6356350"/>
            <a:ext cx="7286676" cy="365125"/>
          </a:xfrm>
        </p:spPr>
        <p:txBody>
          <a:bodyPr/>
          <a:lstStyle/>
          <a:p>
            <a:r>
              <a:rPr lang="ru-RU" sz="1600" dirty="0" smtClean="0"/>
              <a:t>Учитель ТО Краматорской ООШ № 15 Новикова Яна Владимировна</a:t>
            </a:r>
            <a:endParaRPr lang="ru-RU" sz="1600" dirty="0"/>
          </a:p>
        </p:txBody>
      </p:sp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1857356" y="142852"/>
            <a:ext cx="7000892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056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Распределение деятельности по этапам проекта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428728" y="714356"/>
          <a:ext cx="7405718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571604" y="6356350"/>
            <a:ext cx="7286676" cy="365125"/>
          </a:xfrm>
        </p:spPr>
        <p:txBody>
          <a:bodyPr/>
          <a:lstStyle/>
          <a:p>
            <a:r>
              <a:rPr lang="ru-RU" sz="1600" dirty="0" smtClean="0"/>
              <a:t>Учитель ТО Краматорской ООШ № 15 Новикова Яна Владимировна</a:t>
            </a:r>
            <a:endParaRPr lang="ru-RU" sz="1600" dirty="0"/>
          </a:p>
        </p:txBody>
      </p:sp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1785918" y="428604"/>
            <a:ext cx="6858016" cy="19389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 Художественная роспись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 — (от писать, др.-русск.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писа́ти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;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родств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. пёстрый; греч.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poikile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; др.-инд.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pimcáti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 — «украшает, придает вид») — искусство декорирования красками и кистью какой-либо поверхности. 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0420" name="Picture 4" descr="http://img0.liveinternet.ru/images/attach/c/1/49/956/49956668_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571744"/>
            <a:ext cx="2913005" cy="2143140"/>
          </a:xfrm>
          <a:prstGeom prst="rect">
            <a:avLst/>
          </a:prstGeom>
          <a:noFill/>
        </p:spPr>
      </p:pic>
      <p:pic>
        <p:nvPicPr>
          <p:cNvPr id="60422" name="Picture 6" descr="http://img18.slando.ua/images_slandocomua/69023441_1_644x461_hudozhestvennaya-rospis-steklyannyh-izdeliy-harkov.jpg"/>
          <p:cNvPicPr>
            <a:picLocks noChangeAspect="1" noChangeArrowheads="1"/>
          </p:cNvPicPr>
          <p:nvPr/>
        </p:nvPicPr>
        <p:blipFill>
          <a:blip r:embed="rId4"/>
          <a:srcRect t="6508" r="2456" b="7266"/>
          <a:stretch>
            <a:fillRect/>
          </a:stretch>
        </p:blipFill>
        <p:spPr bwMode="auto">
          <a:xfrm>
            <a:off x="6500826" y="2071678"/>
            <a:ext cx="2244232" cy="2643206"/>
          </a:xfrm>
          <a:prstGeom prst="rect">
            <a:avLst/>
          </a:prstGeom>
          <a:noFill/>
        </p:spPr>
      </p:pic>
      <p:pic>
        <p:nvPicPr>
          <p:cNvPr id="60426" name="Picture 10" descr="http://tatianka.ru/clubs/uploads/gallery/1023/299/600_0292d2081e.jpg"/>
          <p:cNvPicPr>
            <a:picLocks noChangeAspect="1" noChangeArrowheads="1"/>
          </p:cNvPicPr>
          <p:nvPr/>
        </p:nvPicPr>
        <p:blipFill>
          <a:blip r:embed="rId5"/>
          <a:srcRect l="13750" r="16249" b="6666"/>
          <a:stretch>
            <a:fillRect/>
          </a:stretch>
        </p:blipFill>
        <p:spPr bwMode="auto">
          <a:xfrm>
            <a:off x="4214810" y="4143380"/>
            <a:ext cx="2357454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571604" y="6356350"/>
            <a:ext cx="7286676" cy="365125"/>
          </a:xfrm>
        </p:spPr>
        <p:txBody>
          <a:bodyPr/>
          <a:lstStyle/>
          <a:p>
            <a:r>
              <a:rPr lang="ru-RU" sz="1600" dirty="0" smtClean="0"/>
              <a:t>Учитель ТО Краматорской ООШ № 15 Новикова Яна Владимировна</a:t>
            </a:r>
            <a:endParaRPr lang="ru-RU" sz="1600" dirty="0"/>
          </a:p>
        </p:txBody>
      </p:sp>
      <p:pic>
        <p:nvPicPr>
          <p:cNvPr id="58370" name="Picture 2" descr="http://knoppa.ru/images/stul_s_hudozhestvennoi_rospisyu_h26.jpg"/>
          <p:cNvPicPr>
            <a:picLocks noChangeAspect="1" noChangeArrowheads="1"/>
          </p:cNvPicPr>
          <p:nvPr/>
        </p:nvPicPr>
        <p:blipFill>
          <a:blip r:embed="rId3"/>
          <a:srcRect l="10526" t="1754" r="10526" b="3508"/>
          <a:stretch>
            <a:fillRect/>
          </a:stretch>
        </p:blipFill>
        <p:spPr bwMode="auto">
          <a:xfrm>
            <a:off x="4500562" y="2428868"/>
            <a:ext cx="1857388" cy="2925386"/>
          </a:xfrm>
          <a:prstGeom prst="rect">
            <a:avLst/>
          </a:prstGeom>
          <a:noFill/>
        </p:spPr>
      </p:pic>
      <p:pic>
        <p:nvPicPr>
          <p:cNvPr id="58372" name="Picture 4" descr="http://savepic.org/28812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428604"/>
            <a:ext cx="3143272" cy="2678068"/>
          </a:xfrm>
          <a:prstGeom prst="rect">
            <a:avLst/>
          </a:prstGeom>
          <a:noFill/>
        </p:spPr>
      </p:pic>
      <p:pic>
        <p:nvPicPr>
          <p:cNvPr id="58374" name="Picture 6" descr="http://virtuzor.ru/data/projects/photos/4/140/1978325b8998565b3ebaf69a47710c04.jpg"/>
          <p:cNvPicPr>
            <a:picLocks noChangeAspect="1" noChangeArrowheads="1"/>
          </p:cNvPicPr>
          <p:nvPr/>
        </p:nvPicPr>
        <p:blipFill>
          <a:blip r:embed="rId5"/>
          <a:srcRect l="6000" r="3999" b="51562"/>
          <a:stretch>
            <a:fillRect/>
          </a:stretch>
        </p:blipFill>
        <p:spPr bwMode="auto">
          <a:xfrm>
            <a:off x="6572264" y="4357694"/>
            <a:ext cx="2129296" cy="1833546"/>
          </a:xfrm>
          <a:prstGeom prst="rect">
            <a:avLst/>
          </a:prstGeom>
          <a:noFill/>
        </p:spPr>
      </p:pic>
      <p:pic>
        <p:nvPicPr>
          <p:cNvPr id="58376" name="Picture 8" descr="http://img-fotki.yandex.ru/get/6105/155724075.6/0_83437_3dee860e_L.jpg"/>
          <p:cNvPicPr>
            <a:picLocks noChangeAspect="1" noChangeArrowheads="1"/>
          </p:cNvPicPr>
          <p:nvPr/>
        </p:nvPicPr>
        <p:blipFill>
          <a:blip r:embed="rId6"/>
          <a:srcRect l="13500" r="11499" b="1999"/>
          <a:stretch>
            <a:fillRect/>
          </a:stretch>
        </p:blipFill>
        <p:spPr bwMode="auto">
          <a:xfrm>
            <a:off x="1643042" y="3571876"/>
            <a:ext cx="2624253" cy="2571768"/>
          </a:xfrm>
          <a:prstGeom prst="rect">
            <a:avLst/>
          </a:prstGeom>
          <a:noFill/>
        </p:spPr>
      </p:pic>
      <p:pic>
        <p:nvPicPr>
          <p:cNvPr id="58378" name="Picture 10" descr="http://go4.imgsmail.ru/imgpreview?key=http%3A//demo.kulagina-olga.ru/photogallery/new/new_small/30053.jpg&amp;mb=imgdb_preview_177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3504" y="214290"/>
            <a:ext cx="2200275" cy="1647825"/>
          </a:xfrm>
          <a:prstGeom prst="rect">
            <a:avLst/>
          </a:prstGeom>
          <a:noFill/>
        </p:spPr>
      </p:pic>
      <p:pic>
        <p:nvPicPr>
          <p:cNvPr id="58380" name="Picture 12" descr="http://go3.imgsmail.ru/imgpreview?key=http%3A//demo.kulagina-olga.ru/photogallery/new/new_small/30030.jpg&amp;mb=imgdb_preview_177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43702" y="1928802"/>
            <a:ext cx="2200275" cy="164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571604" y="6356350"/>
            <a:ext cx="7286676" cy="365125"/>
          </a:xfrm>
        </p:spPr>
        <p:txBody>
          <a:bodyPr/>
          <a:lstStyle/>
          <a:p>
            <a:r>
              <a:rPr lang="ru-RU" sz="1600" dirty="0" smtClean="0"/>
              <a:t>Учитель ТО Краматорской ООШ № 15 Новикова Яна Владимировна</a:t>
            </a:r>
            <a:endParaRPr lang="ru-RU" sz="1600" dirty="0"/>
          </a:p>
        </p:txBody>
      </p:sp>
      <p:pic>
        <p:nvPicPr>
          <p:cNvPr id="3" name="Рисунок 2" descr="Писанка із символом Оленя. Фото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14290"/>
            <a:ext cx="2254250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Писанка із символом Оленя. Гуцульщина. Фото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214290"/>
            <a:ext cx="2296795" cy="2296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Зображення коня на писанках. Фото 1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214290"/>
            <a:ext cx="2265045" cy="2265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Зображення коня на писанках. Фото 2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43042" y="3929066"/>
            <a:ext cx="2371090" cy="2371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Птахи на українських писанках. Фото 1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43372" y="4000504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тахи на українських писанках. Фото 2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72264" y="3929066"/>
            <a:ext cx="2328545" cy="2328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Птахи на українських писанках. Фото 3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28926" y="2214554"/>
            <a:ext cx="2306955" cy="2306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Птахи на українських писанках. Фото 4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57818" y="2214554"/>
            <a:ext cx="2275205" cy="2275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571604" y="6356350"/>
            <a:ext cx="7286676" cy="365125"/>
          </a:xfrm>
        </p:spPr>
        <p:txBody>
          <a:bodyPr/>
          <a:lstStyle/>
          <a:p>
            <a:r>
              <a:rPr lang="ru-RU" sz="1600" dirty="0" smtClean="0"/>
              <a:t>Учитель ТО Краматорской ООШ № 15 Новикова Яна Владимировна</a:t>
            </a:r>
            <a:endParaRPr lang="ru-RU" sz="1600" dirty="0"/>
          </a:p>
        </p:txBody>
      </p:sp>
      <p:sp>
        <p:nvSpPr>
          <p:cNvPr id="95233" name="Rectangle 1"/>
          <p:cNvSpPr>
            <a:spLocks noChangeArrowheads="1"/>
          </p:cNvSpPr>
          <p:nvPr/>
        </p:nvSpPr>
        <p:spPr bwMode="auto">
          <a:xfrm>
            <a:off x="1857356" y="428604"/>
            <a:ext cx="6643702" cy="258532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Пирография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(буквально: «рисование огнём»)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 — техника, применяемая в декоративно-прикладном искусстве и художественной графике.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Суть её заключается в том, что на поверхность какого-либо органического материала (древесины, фанеры, пробки, бумаги, картона, фетра, пластмассы, кожи, ткани) при помощи раскалённой иглы наносится рисунок.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В основном в качестве материала применяется древесина, поэтому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пирография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широко известна как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выжигание по дереву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5235" name="Picture 3" descr="http://stranamasterov.ru/files/imagecache/orig_with_logo/i2011/01/19/l-1240.jpg"/>
          <p:cNvPicPr>
            <a:picLocks noChangeAspect="1" noChangeArrowheads="1"/>
          </p:cNvPicPr>
          <p:nvPr/>
        </p:nvPicPr>
        <p:blipFill>
          <a:blip r:embed="rId3"/>
          <a:srcRect t="3686" r="4807" b="4176"/>
          <a:stretch>
            <a:fillRect/>
          </a:stretch>
        </p:blipFill>
        <p:spPr bwMode="auto">
          <a:xfrm>
            <a:off x="3071802" y="3643314"/>
            <a:ext cx="2640348" cy="2000264"/>
          </a:xfrm>
          <a:prstGeom prst="rect">
            <a:avLst/>
          </a:prstGeom>
          <a:noFill/>
        </p:spPr>
      </p:pic>
      <p:pic>
        <p:nvPicPr>
          <p:cNvPr id="95237" name="Picture 5" descr="http://iz-dereva-svoimi-rukami.ru/wp-content/uploads/2011/04/%D0%B8%D0%BA%D0%BE%D0%BD%D1%8B-038.jpg"/>
          <p:cNvPicPr>
            <a:picLocks noChangeAspect="1" noChangeArrowheads="1"/>
          </p:cNvPicPr>
          <p:nvPr/>
        </p:nvPicPr>
        <p:blipFill>
          <a:blip r:embed="rId4"/>
          <a:srcRect l="4040" t="5725" r="4398" b="4102"/>
          <a:stretch>
            <a:fillRect/>
          </a:stretch>
        </p:blipFill>
        <p:spPr bwMode="auto">
          <a:xfrm>
            <a:off x="5786446" y="3143248"/>
            <a:ext cx="3143272" cy="2912149"/>
          </a:xfrm>
          <a:prstGeom prst="rect">
            <a:avLst/>
          </a:prstGeom>
          <a:noFill/>
        </p:spPr>
      </p:pic>
      <p:pic>
        <p:nvPicPr>
          <p:cNvPr id="95239" name="Picture 7" descr="http://media.snimka.bg/s1/0457/027157885.jpg?r=0"/>
          <p:cNvPicPr>
            <a:picLocks noChangeAspect="1" noChangeArrowheads="1"/>
          </p:cNvPicPr>
          <p:nvPr/>
        </p:nvPicPr>
        <p:blipFill>
          <a:blip r:embed="rId5"/>
          <a:srcRect l="28125" r="24999"/>
          <a:stretch>
            <a:fillRect/>
          </a:stretch>
        </p:blipFill>
        <p:spPr bwMode="auto">
          <a:xfrm>
            <a:off x="1214414" y="3214686"/>
            <a:ext cx="1830599" cy="2928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571604" y="6356350"/>
            <a:ext cx="7286676" cy="365125"/>
          </a:xfrm>
        </p:spPr>
        <p:txBody>
          <a:bodyPr/>
          <a:lstStyle/>
          <a:p>
            <a:r>
              <a:rPr lang="ru-RU" sz="1600" dirty="0" smtClean="0"/>
              <a:t>Учитель ТО Краматорской ООШ № 15 Новикова Яна Владимировна</a:t>
            </a:r>
            <a:endParaRPr lang="ru-RU" sz="1600" dirty="0"/>
          </a:p>
        </p:txBody>
      </p:sp>
      <p:pic>
        <p:nvPicPr>
          <p:cNvPr id="93186" name="Picture 2" descr="http://m-der.ru/uploadedFiles/images/katalog/xod/vigig/vig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357166"/>
            <a:ext cx="1766021" cy="2571768"/>
          </a:xfrm>
          <a:prstGeom prst="rect">
            <a:avLst/>
          </a:prstGeom>
          <a:noFill/>
        </p:spPr>
      </p:pic>
      <p:pic>
        <p:nvPicPr>
          <p:cNvPr id="93188" name="Picture 4" descr="http://m-der.ru/uploadedFiles/images/katalog/beresta/beresta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3" y="500042"/>
            <a:ext cx="3061980" cy="2219936"/>
          </a:xfrm>
          <a:prstGeom prst="rect">
            <a:avLst/>
          </a:prstGeom>
          <a:noFill/>
        </p:spPr>
      </p:pic>
      <p:pic>
        <p:nvPicPr>
          <p:cNvPr id="93190" name="Picture 6" descr="http://img.labirint.ru/images/comments_pic/0922/01lab3qpd124359617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500042"/>
            <a:ext cx="1714512" cy="2286016"/>
          </a:xfrm>
          <a:prstGeom prst="rect">
            <a:avLst/>
          </a:prstGeom>
          <a:noFill/>
        </p:spPr>
      </p:pic>
      <p:pic>
        <p:nvPicPr>
          <p:cNvPr id="93192" name="Picture 8" descr="http://krualeksandra.narod.ru/photo2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0892" y="3429000"/>
            <a:ext cx="1610291" cy="2327748"/>
          </a:xfrm>
          <a:prstGeom prst="rect">
            <a:avLst/>
          </a:prstGeom>
          <a:noFill/>
        </p:spPr>
      </p:pic>
      <p:pic>
        <p:nvPicPr>
          <p:cNvPr id="93194" name="Picture 10" descr="http://go4.imgsmail.ru/imgpreview?key=http%3A//pavlovi4.org.ua/wp-content/uploads/2010/11/Image000131.jpg&amp;mb=imgdb_preview_1900"/>
          <p:cNvPicPr>
            <a:picLocks noChangeAspect="1" noChangeArrowheads="1"/>
          </p:cNvPicPr>
          <p:nvPr/>
        </p:nvPicPr>
        <p:blipFill>
          <a:blip r:embed="rId7"/>
          <a:srcRect l="9986" r="25108"/>
          <a:stretch>
            <a:fillRect/>
          </a:stretch>
        </p:blipFill>
        <p:spPr bwMode="auto">
          <a:xfrm>
            <a:off x="1714480" y="3143248"/>
            <a:ext cx="2357454" cy="2720139"/>
          </a:xfrm>
          <a:prstGeom prst="rect">
            <a:avLst/>
          </a:prstGeom>
          <a:noFill/>
        </p:spPr>
      </p:pic>
      <p:pic>
        <p:nvPicPr>
          <p:cNvPr id="93196" name="Picture 12" descr="http://go4.imgsmail.ru/imgpreview?key=http%3A//www.intelkot.ru/pics_import/ArticlesImg/table_vizhiganie.jpg&amp;mb=imgdb_preview_146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6248" y="3857628"/>
            <a:ext cx="2568468" cy="19431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571604" y="6356350"/>
            <a:ext cx="7286676" cy="365125"/>
          </a:xfrm>
        </p:spPr>
        <p:txBody>
          <a:bodyPr/>
          <a:lstStyle/>
          <a:p>
            <a:r>
              <a:rPr lang="ru-RU" sz="1600" dirty="0" smtClean="0"/>
              <a:t>Учитель ТО Краматорской ООШ № 15 Новикова Яна Владимировна</a:t>
            </a:r>
            <a:endParaRPr lang="ru-RU" sz="1600" dirty="0"/>
          </a:p>
        </p:txBody>
      </p:sp>
      <p:pic>
        <p:nvPicPr>
          <p:cNvPr id="3" name="Рисунок 2" descr="Матрешки на декоративных разделочных досках."/>
          <p:cNvPicPr/>
          <p:nvPr/>
        </p:nvPicPr>
        <p:blipFill>
          <a:blip r:embed="rId3"/>
          <a:srcRect l="15074" t="5515" r="8088" b="5693"/>
          <a:stretch>
            <a:fillRect/>
          </a:stretch>
        </p:blipFill>
        <p:spPr bwMode="auto">
          <a:xfrm>
            <a:off x="1714480" y="285728"/>
            <a:ext cx="192882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Матрешки на декоративных разделочных досках."/>
          <p:cNvPicPr/>
          <p:nvPr/>
        </p:nvPicPr>
        <p:blipFill>
          <a:blip r:embed="rId4"/>
          <a:srcRect l="11050" t="10773" r="10128" b="4144"/>
          <a:stretch>
            <a:fillRect/>
          </a:stretch>
        </p:blipFill>
        <p:spPr bwMode="auto">
          <a:xfrm>
            <a:off x="3786182" y="285728"/>
            <a:ext cx="207170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Матрешки на декоративных разделочных досках."/>
          <p:cNvPicPr/>
          <p:nvPr/>
        </p:nvPicPr>
        <p:blipFill>
          <a:blip r:embed="rId5"/>
          <a:srcRect l="14444" t="2222" r="7037" b="4722"/>
          <a:stretch>
            <a:fillRect/>
          </a:stretch>
        </p:blipFill>
        <p:spPr bwMode="auto">
          <a:xfrm>
            <a:off x="6000760" y="285728"/>
            <a:ext cx="192882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Матрешки на декоративных разделочных досках."/>
          <p:cNvPicPr/>
          <p:nvPr/>
        </p:nvPicPr>
        <p:blipFill>
          <a:blip r:embed="rId6"/>
          <a:srcRect l="10294" t="9090" r="10662" b="5785"/>
          <a:stretch>
            <a:fillRect/>
          </a:stretch>
        </p:blipFill>
        <p:spPr bwMode="auto">
          <a:xfrm>
            <a:off x="2428860" y="3357562"/>
            <a:ext cx="204787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Матрешки на декоративных разделочных досках."/>
          <p:cNvPicPr/>
          <p:nvPr/>
        </p:nvPicPr>
        <p:blipFill>
          <a:blip r:embed="rId7"/>
          <a:srcRect l="30445" r="19204" b="12579"/>
          <a:stretch>
            <a:fillRect/>
          </a:stretch>
        </p:blipFill>
        <p:spPr bwMode="auto">
          <a:xfrm>
            <a:off x="4572000" y="3357562"/>
            <a:ext cx="1571636" cy="297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Матрешки на декоративных разделочных досках."/>
          <p:cNvPicPr/>
          <p:nvPr/>
        </p:nvPicPr>
        <p:blipFill>
          <a:blip r:embed="rId8"/>
          <a:srcRect l="26945" t="2500" r="24722"/>
          <a:stretch>
            <a:fillRect/>
          </a:stretch>
        </p:blipFill>
        <p:spPr bwMode="auto">
          <a:xfrm>
            <a:off x="8001024" y="285728"/>
            <a:ext cx="1000132" cy="2957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Матрешки на декоративных разделочных досках."/>
          <p:cNvPicPr/>
          <p:nvPr/>
        </p:nvPicPr>
        <p:blipFill>
          <a:blip r:embed="rId9"/>
          <a:srcRect l="16111" t="3333" r="9167" b="6458"/>
          <a:stretch>
            <a:fillRect/>
          </a:stretch>
        </p:blipFill>
        <p:spPr bwMode="auto">
          <a:xfrm>
            <a:off x="6286512" y="3357562"/>
            <a:ext cx="2143140" cy="291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571604" y="6356350"/>
            <a:ext cx="7286676" cy="365125"/>
          </a:xfrm>
        </p:spPr>
        <p:txBody>
          <a:bodyPr/>
          <a:lstStyle/>
          <a:p>
            <a:r>
              <a:rPr lang="ru-RU" sz="1600" dirty="0" smtClean="0"/>
              <a:t>Учитель ТО Краматорской ООШ № 15 Новикова Яна Владимировна</a:t>
            </a:r>
            <a:endParaRPr lang="ru-RU" sz="1600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785918" y="500042"/>
            <a:ext cx="692948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Лозоплете́ние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 —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ремесло изготовления плетёных изделий из лозы: домашней утвари и ёмкостей различного назначения, таких как короба, корзины, вазы и др., мебели (столы, стулья, сундуки, колыбели) и др. Под лозой подразумевается любой природный материал растительного происхождения.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9" name="Picture 3" descr="http://go2.imgsmail.ru/imgpreview?key=http%3A//hobbionline.ru/wp-content/uploads/2012/06/lozopletenie-1.jpg&amp;mb=imgdb_preview_108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2928934"/>
            <a:ext cx="2333625" cy="1552576"/>
          </a:xfrm>
          <a:prstGeom prst="rect">
            <a:avLst/>
          </a:prstGeom>
          <a:noFill/>
        </p:spPr>
      </p:pic>
      <p:pic>
        <p:nvPicPr>
          <p:cNvPr id="4101" name="Picture 5" descr="http://go1.imgsmail.ru/imgpreview?key=http%3A//kalugacity.ru/loza/images/24_21.jpg&amp;mb=imgdb_preview_9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79" y="3357562"/>
            <a:ext cx="2150659" cy="2786082"/>
          </a:xfrm>
          <a:prstGeom prst="rect">
            <a:avLst/>
          </a:prstGeom>
          <a:noFill/>
        </p:spPr>
      </p:pic>
      <p:pic>
        <p:nvPicPr>
          <p:cNvPr id="4103" name="Picture 7" descr="http://go1.imgsmail.ru/imgpreview?key=http%3A//fox-hand-made.ru/wp-content/uploads/2011/11/000935.jpg&amp;mb=imgdb_preview_169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3357561"/>
            <a:ext cx="1857388" cy="2791781"/>
          </a:xfrm>
          <a:prstGeom prst="rect">
            <a:avLst/>
          </a:prstGeom>
          <a:noFill/>
        </p:spPr>
      </p:pic>
      <p:pic>
        <p:nvPicPr>
          <p:cNvPr id="4105" name="Picture 9" descr="http://go3.imgsmail.ru/imgpreview?key=http%3A//crafts.by/wp-content/uploads/2013/04/lozopletenie.jpg&amp;mb=imgdb_preview_46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12" y="4643446"/>
            <a:ext cx="2333625" cy="1552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571604" y="6356350"/>
            <a:ext cx="7286676" cy="365125"/>
          </a:xfrm>
        </p:spPr>
        <p:txBody>
          <a:bodyPr/>
          <a:lstStyle/>
          <a:p>
            <a:r>
              <a:rPr lang="ru-RU" sz="1600" dirty="0" smtClean="0"/>
              <a:t>Учитель ТО Краматорской ООШ № 15 Новикова Яна Владимировна</a:t>
            </a:r>
            <a:endParaRPr lang="ru-RU" sz="1600" dirty="0"/>
          </a:p>
        </p:txBody>
      </p:sp>
      <p:sp>
        <p:nvSpPr>
          <p:cNvPr id="4" name="Овал 3"/>
          <p:cNvSpPr/>
          <p:nvPr/>
        </p:nvSpPr>
        <p:spPr>
          <a:xfrm>
            <a:off x="1571604" y="2428868"/>
            <a:ext cx="3143272" cy="157163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Образовательная область «Технология» </a:t>
            </a:r>
            <a:endParaRPr lang="ru-RU" sz="2000" b="1" u="sng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1142984"/>
            <a:ext cx="2271722" cy="10001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способствует развитию у школьников 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14480" y="4357694"/>
            <a:ext cx="2271722" cy="10001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формирует такие важные качества личности</a:t>
            </a:r>
            <a:endParaRPr lang="ru-RU" b="1" dirty="0"/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5000628" y="357166"/>
            <a:ext cx="3786214" cy="2643206"/>
          </a:xfrm>
          <a:prstGeom prst="round2DiagRect">
            <a:avLst>
              <a:gd name="adj1" fmla="val 31420"/>
              <a:gd name="adj2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функциональной технологической грамотности, </a:t>
            </a:r>
            <a:r>
              <a:rPr lang="ru-RU" sz="2000" b="1" dirty="0" err="1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общетрудовых</a:t>
            </a:r>
            <a:r>
              <a:rPr lang="ru-RU" sz="2000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политехнических знаний и умений, необходимых в</a:t>
            </a:r>
            <a:r>
              <a:rPr lang="ru-RU" sz="2000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о </a:t>
            </a:r>
            <a:r>
              <a:rPr lang="ru-RU" sz="2000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всех сферах </a:t>
            </a:r>
            <a:r>
              <a:rPr lang="ru-RU" sz="2000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проф. </a:t>
            </a:r>
            <a:r>
              <a:rPr lang="ru-RU" sz="2000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деятельности</a:t>
            </a:r>
            <a:endParaRPr lang="ru-RU" sz="2000" b="1" dirty="0"/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5000628" y="3500438"/>
            <a:ext cx="3786214" cy="2643206"/>
          </a:xfrm>
          <a:prstGeom prst="round2DiagRect">
            <a:avLst>
              <a:gd name="adj1" fmla="val 30912"/>
              <a:gd name="adj2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трудолюбие, уважительное отношение к труду, бережливость, упорство в достижении поставленной цели, предприимчивость, творческий подход к принятию решений</a:t>
            </a:r>
            <a:endParaRPr lang="ru-RU" sz="2000" b="1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4000496" y="4643446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4000496" y="1428736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571604" y="6356350"/>
            <a:ext cx="7286676" cy="365125"/>
          </a:xfrm>
        </p:spPr>
        <p:txBody>
          <a:bodyPr/>
          <a:lstStyle/>
          <a:p>
            <a:r>
              <a:rPr lang="ru-RU" sz="1600" dirty="0" smtClean="0"/>
              <a:t>Учитель ТО Краматорской ООШ № 15 Новикова Яна Владимировна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14480" y="357166"/>
            <a:ext cx="69294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Резьба</a:t>
            </a:r>
            <a:r>
              <a:rPr lang="ru-RU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 </a:t>
            </a: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по</a:t>
            </a:r>
            <a:r>
              <a:rPr lang="ru-RU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 </a:t>
            </a: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дереву</a:t>
            </a:r>
            <a:r>
              <a:rPr lang="ru-RU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 — вид декоративно-прикладного искусства (также </a:t>
            </a: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резьба </a:t>
            </a:r>
            <a:r>
              <a:rPr lang="ru-RU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является </a:t>
            </a:r>
            <a:r>
              <a:rPr lang="ru-RU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одним из видов художественной обработки </a:t>
            </a: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дерева</a:t>
            </a:r>
            <a:r>
              <a:rPr lang="ru-RU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 наряду с выпиливанием, токарным делом), а также искусства в целом.</a:t>
            </a:r>
            <a:endParaRPr lang="ru-RU" sz="24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 descr="http://www.comgun.ru/uploads/posts/2011-10/1319539580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2428868"/>
            <a:ext cx="2357454" cy="2786416"/>
          </a:xfrm>
          <a:prstGeom prst="rect">
            <a:avLst/>
          </a:prstGeom>
          <a:noFill/>
        </p:spPr>
      </p:pic>
      <p:pic>
        <p:nvPicPr>
          <p:cNvPr id="2052" name="Picture 4" descr="http://img0.liveinternet.ru/images/attach/c/4/83/729/83729624_z_8083d7c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1857364"/>
            <a:ext cx="3286148" cy="2384805"/>
          </a:xfrm>
          <a:prstGeom prst="rect">
            <a:avLst/>
          </a:prstGeom>
          <a:noFill/>
        </p:spPr>
      </p:pic>
      <p:pic>
        <p:nvPicPr>
          <p:cNvPr id="2054" name="Picture 6" descr="http://www.mirshkatulok.ru/ekskursii/Tatiank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4357694"/>
            <a:ext cx="3214710" cy="1971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571604" y="6356350"/>
            <a:ext cx="7286676" cy="365125"/>
          </a:xfrm>
        </p:spPr>
        <p:txBody>
          <a:bodyPr/>
          <a:lstStyle/>
          <a:p>
            <a:r>
              <a:rPr lang="ru-RU" sz="1600" dirty="0" smtClean="0"/>
              <a:t>Учитель ТО Краматорской ООШ № 15 Новикова Яна Владимировна</a:t>
            </a:r>
            <a:endParaRPr lang="ru-RU" sz="1600" dirty="0"/>
          </a:p>
        </p:txBody>
      </p:sp>
      <p:pic>
        <p:nvPicPr>
          <p:cNvPr id="91138" name="Picture 2" descr="http://biznestoday.ru/images/stories/old/rezba-po-derev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357166"/>
            <a:ext cx="3333773" cy="2500330"/>
          </a:xfrm>
          <a:prstGeom prst="rect">
            <a:avLst/>
          </a:prstGeom>
          <a:noFill/>
        </p:spPr>
      </p:pic>
      <p:pic>
        <p:nvPicPr>
          <p:cNvPr id="91142" name="Picture 6" descr="http://rezba-po-derevu.com.ua/images/dekor_rezba_navigation_efgallery2_1/rezba_po_derevu_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42922"/>
            <a:ext cx="2551093" cy="3400627"/>
          </a:xfrm>
          <a:prstGeom prst="rect">
            <a:avLst/>
          </a:prstGeom>
          <a:noFill/>
        </p:spPr>
      </p:pic>
      <p:pic>
        <p:nvPicPr>
          <p:cNvPr id="91144" name="Picture 8" descr="http://snug.ws/sites/default/files/u80/2010/12/stameski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3357562"/>
            <a:ext cx="3357586" cy="2518189"/>
          </a:xfrm>
          <a:prstGeom prst="rect">
            <a:avLst/>
          </a:prstGeom>
          <a:noFill/>
        </p:spPr>
      </p:pic>
      <p:pic>
        <p:nvPicPr>
          <p:cNvPr id="91146" name="Picture 10" descr="http://www.kulturologia.ru/files/u1866/firsanov_clock_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8" y="3786190"/>
            <a:ext cx="3383905" cy="2571768"/>
          </a:xfrm>
          <a:prstGeom prst="rect">
            <a:avLst/>
          </a:prstGeom>
          <a:noFill/>
        </p:spPr>
      </p:pic>
      <p:pic>
        <p:nvPicPr>
          <p:cNvPr id="91148" name="Picture 12" descr="http://www.vkaut.narod.ru/images/pivo_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6248" y="1928802"/>
            <a:ext cx="1857388" cy="2389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571604" y="6356350"/>
            <a:ext cx="7286676" cy="365125"/>
          </a:xfrm>
        </p:spPr>
        <p:txBody>
          <a:bodyPr/>
          <a:lstStyle/>
          <a:p>
            <a:r>
              <a:rPr lang="ru-RU" sz="1600" dirty="0" smtClean="0"/>
              <a:t>Учитель ТО Краматорской ООШ № 15 Новикова Яна Владимировна</a:t>
            </a:r>
            <a:endParaRPr lang="ru-RU" sz="1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14546" y="642918"/>
            <a:ext cx="6072230" cy="207170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Оформление изделия зависит от того, какую функцию оно будет выполнять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3071802" y="2786058"/>
            <a:ext cx="698946" cy="714380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572264" y="2786058"/>
            <a:ext cx="698946" cy="714380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2143108" y="3500438"/>
            <a:ext cx="2571768" cy="2214578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Практическое применение</a:t>
            </a:r>
            <a:endParaRPr lang="ru-RU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5643570" y="3500438"/>
            <a:ext cx="2571768" cy="2214578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Эстетическое применение</a:t>
            </a:r>
            <a:endParaRPr lang="ru-RU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7786710" cy="357166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009900"/>
                </a:solidFill>
              </a:rPr>
              <a:t>образовательная область «Технология» решает следующие задачи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571604" y="6356350"/>
            <a:ext cx="7286676" cy="365125"/>
          </a:xfrm>
        </p:spPr>
        <p:txBody>
          <a:bodyPr/>
          <a:lstStyle/>
          <a:p>
            <a:r>
              <a:rPr lang="ru-RU" sz="1600" dirty="0" smtClean="0"/>
              <a:t>Учитель ТО Краматорской ООШ № 15 Новикова Яна Владимировна</a:t>
            </a:r>
            <a:endParaRPr lang="ru-RU" sz="1600" dirty="0"/>
          </a:p>
        </p:txBody>
      </p:sp>
      <p:sp>
        <p:nvSpPr>
          <p:cNvPr id="9" name="Текст 3"/>
          <p:cNvSpPr txBox="1">
            <a:spLocks/>
          </p:cNvSpPr>
          <p:nvPr/>
        </p:nvSpPr>
        <p:spPr>
          <a:xfrm>
            <a:off x="2000232" y="642918"/>
            <a:ext cx="1571636" cy="5000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spcBef>
                <a:spcPct val="20000"/>
              </a:spcBef>
            </a:pPr>
            <a:r>
              <a:rPr lang="ru-RU" sz="1400" dirty="0" smtClean="0">
                <a:solidFill>
                  <a:srgbClr val="EB67CF"/>
                </a:solidFill>
              </a:rPr>
              <a:t>В НАЧАЛЬНОЙ ШКОЛЕ </a:t>
            </a:r>
            <a:endParaRPr kumimoji="0" lang="ru-RU" sz="1400" i="1" u="none" strike="noStrike" kern="1200" cap="none" spc="0" normalizeH="0" baseline="0" noProof="0" dirty="0">
              <a:ln>
                <a:noFill/>
              </a:ln>
              <a:solidFill>
                <a:srgbClr val="EB67CF"/>
              </a:solidFill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000892" y="642918"/>
            <a:ext cx="16430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В СТАРШЕЙ ШКОЛЕ 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5" name="Текст 3"/>
          <p:cNvSpPr txBox="1">
            <a:spLocks/>
          </p:cNvSpPr>
          <p:nvPr/>
        </p:nvSpPr>
        <p:spPr>
          <a:xfrm>
            <a:off x="4214810" y="642918"/>
            <a:ext cx="2143140" cy="5000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spcBef>
                <a:spcPct val="20000"/>
              </a:spcBef>
            </a:pPr>
            <a:r>
              <a:rPr lang="ru-RU" sz="1400" dirty="0" smtClean="0">
                <a:solidFill>
                  <a:srgbClr val="FF0000"/>
                </a:solidFill>
              </a:rPr>
              <a:t>В СРЕДНЕМ ШКОЛЬНОМ ЗВЕНЕ </a:t>
            </a:r>
            <a:endParaRPr kumimoji="0" lang="ru-RU" sz="140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2571736" y="1142984"/>
            <a:ext cx="484632" cy="500066"/>
          </a:xfrm>
          <a:prstGeom prst="downArrow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5072066" y="1142984"/>
            <a:ext cx="484632" cy="500066"/>
          </a:xfrm>
          <a:prstGeom prst="downArrow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7572396" y="1142984"/>
            <a:ext cx="484632" cy="500066"/>
          </a:xfrm>
          <a:prstGeom prst="downArrow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1357290" y="1714488"/>
            <a:ext cx="3000396" cy="4714908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smtClean="0">
                <a:solidFill>
                  <a:srgbClr val="006600"/>
                </a:solidFill>
                <a:cs typeface="Calibri" pitchFamily="34" charset="0"/>
              </a:rPr>
              <a:t>привитие детям любви и привычки к труду</a:t>
            </a:r>
          </a:p>
          <a:p>
            <a:endParaRPr lang="ru-RU" sz="1600" dirty="0" smtClean="0">
              <a:solidFill>
                <a:srgbClr val="006600"/>
              </a:solidFill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6600"/>
                </a:solidFill>
                <a:cs typeface="Calibri" pitchFamily="34" charset="0"/>
              </a:rPr>
              <a:t> развитие чувства удовольствия от труда</a:t>
            </a:r>
          </a:p>
          <a:p>
            <a:endParaRPr lang="ru-RU" sz="1600" dirty="0" smtClean="0">
              <a:solidFill>
                <a:srgbClr val="006600"/>
              </a:solidFill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6600"/>
                </a:solidFill>
                <a:cs typeface="Calibri" pitchFamily="34" charset="0"/>
              </a:rPr>
              <a:t> удовлетворения своими результатами</a:t>
            </a:r>
          </a:p>
          <a:p>
            <a:endParaRPr lang="ru-RU" sz="1600" dirty="0" smtClean="0">
              <a:solidFill>
                <a:srgbClr val="006600"/>
              </a:solidFill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6600"/>
                </a:solidFill>
                <a:cs typeface="Calibri" pitchFamily="34" charset="0"/>
              </a:rPr>
              <a:t> понимание роли труда в жизни человека</a:t>
            </a:r>
          </a:p>
          <a:p>
            <a:endParaRPr lang="ru-RU" sz="1600" dirty="0" smtClean="0">
              <a:solidFill>
                <a:srgbClr val="006600"/>
              </a:solidFill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6600"/>
                </a:solidFill>
                <a:cs typeface="Calibri" pitchFamily="34" charset="0"/>
              </a:rPr>
              <a:t> ознакомление с материалами и ручными инструментами</a:t>
            </a:r>
          </a:p>
          <a:p>
            <a:endParaRPr lang="ru-RU" sz="1600" dirty="0" smtClean="0">
              <a:solidFill>
                <a:srgbClr val="006600"/>
              </a:solidFill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6600"/>
                </a:solidFill>
                <a:cs typeface="Calibri" pitchFamily="34" charset="0"/>
              </a:rPr>
              <a:t> получение навыков ручной работы</a:t>
            </a: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4500562" y="1714488"/>
            <a:ext cx="4429156" cy="4714908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6600"/>
                </a:solidFill>
              </a:rPr>
              <a:t> </a:t>
            </a:r>
            <a:r>
              <a:rPr lang="ru-RU" sz="1600" dirty="0" smtClean="0">
                <a:solidFill>
                  <a:srgbClr val="006600"/>
                </a:solidFill>
              </a:rPr>
              <a:t>продолжение работы по выработке взглядов, системы ценностей, психологических установок, качеств личности</a:t>
            </a:r>
          </a:p>
          <a:p>
            <a:endParaRPr lang="ru-RU" sz="1600" dirty="0" smtClean="0">
              <a:solidFill>
                <a:srgbClr val="0066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6600"/>
                </a:solidFill>
              </a:rPr>
              <a:t> ознакомить с отраслями народного хозяйства, видами труда, распространенными профессиями</a:t>
            </a:r>
          </a:p>
          <a:p>
            <a:endParaRPr lang="ru-RU" sz="1600" dirty="0" smtClean="0">
              <a:solidFill>
                <a:srgbClr val="0066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6600"/>
                </a:solidFill>
              </a:rPr>
              <a:t> научить использовать наиболее часто применяемое оборудование и инструменты</a:t>
            </a:r>
          </a:p>
          <a:p>
            <a:endParaRPr lang="ru-RU" sz="1600" dirty="0" smtClean="0">
              <a:solidFill>
                <a:srgbClr val="0066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6600"/>
                </a:solidFill>
              </a:rPr>
              <a:t> вовлечь в общественно полезные труд, который является необходимым условием воспитания и становления гражданина и труженика</a:t>
            </a:r>
          </a:p>
          <a:p>
            <a:endParaRPr lang="ru-RU" sz="1200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7786710" cy="3571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/>
              <a:t>Результатом обучения должны стать 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571604" y="6356350"/>
            <a:ext cx="7286676" cy="365125"/>
          </a:xfrm>
        </p:spPr>
        <p:txBody>
          <a:bodyPr/>
          <a:lstStyle/>
          <a:p>
            <a:r>
              <a:rPr lang="ru-RU" sz="1600" dirty="0" smtClean="0"/>
              <a:t>Учитель ТО Краматорской ООШ № 15 Новикова Яна Владимировна</a:t>
            </a:r>
            <a:endParaRPr lang="ru-RU" sz="1600" dirty="0"/>
          </a:p>
        </p:txBody>
      </p:sp>
      <p:sp>
        <p:nvSpPr>
          <p:cNvPr id="9" name="Текст 3"/>
          <p:cNvSpPr txBox="1">
            <a:spLocks/>
          </p:cNvSpPr>
          <p:nvPr/>
        </p:nvSpPr>
        <p:spPr>
          <a:xfrm>
            <a:off x="2000232" y="642918"/>
            <a:ext cx="1571636" cy="5000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spcBef>
                <a:spcPct val="20000"/>
              </a:spcBef>
            </a:pPr>
            <a:r>
              <a:rPr lang="ru-RU" sz="1400" dirty="0" smtClean="0">
                <a:solidFill>
                  <a:srgbClr val="EB67CF"/>
                </a:solidFill>
              </a:rPr>
              <a:t>В НАЧАЛЬНОЙ ШКОЛЕ </a:t>
            </a:r>
            <a:endParaRPr kumimoji="0" lang="ru-RU" sz="1400" i="1" u="none" strike="noStrike" kern="1200" cap="none" spc="0" normalizeH="0" baseline="0" noProof="0" dirty="0">
              <a:ln>
                <a:noFill/>
              </a:ln>
              <a:solidFill>
                <a:srgbClr val="EB67CF"/>
              </a:solidFill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000892" y="642918"/>
            <a:ext cx="16430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В СТАРШЕЙ ШКОЛЕ 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5" name="Текст 3"/>
          <p:cNvSpPr txBox="1">
            <a:spLocks/>
          </p:cNvSpPr>
          <p:nvPr/>
        </p:nvSpPr>
        <p:spPr>
          <a:xfrm>
            <a:off x="4214810" y="642918"/>
            <a:ext cx="2143140" cy="5000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spcBef>
                <a:spcPct val="20000"/>
              </a:spcBef>
            </a:pPr>
            <a:r>
              <a:rPr lang="ru-RU" sz="1400" dirty="0" smtClean="0">
                <a:solidFill>
                  <a:srgbClr val="FF0000"/>
                </a:solidFill>
              </a:rPr>
              <a:t>В СРЕДНЕМ ШКОЛЬНОМ ЗВЕНЕ </a:t>
            </a:r>
            <a:endParaRPr kumimoji="0" lang="ru-RU" sz="140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2500298" y="1142984"/>
            <a:ext cx="484632" cy="500066"/>
          </a:xfrm>
          <a:prstGeom prst="downArrow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5000628" y="1142984"/>
            <a:ext cx="484632" cy="500066"/>
          </a:xfrm>
          <a:prstGeom prst="downArrow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7572396" y="1142984"/>
            <a:ext cx="484632" cy="500066"/>
          </a:xfrm>
          <a:prstGeom prst="downArrow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1714480" y="1857364"/>
            <a:ext cx="2428892" cy="4357718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Courier New" pitchFamily="49" charset="0"/>
              <a:buChar char="o"/>
            </a:pPr>
            <a:r>
              <a:rPr lang="ru-RU" dirty="0" smtClean="0">
                <a:solidFill>
                  <a:srgbClr val="006600"/>
                </a:solidFill>
              </a:rPr>
              <a:t> общая положительная установка на труд </a:t>
            </a:r>
          </a:p>
          <a:p>
            <a:pPr>
              <a:buFont typeface="Courier New" pitchFamily="49" charset="0"/>
              <a:buChar char="o"/>
            </a:pPr>
            <a:endParaRPr lang="ru-RU" dirty="0" smtClean="0">
              <a:solidFill>
                <a:srgbClr val="006600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ru-RU" dirty="0" smtClean="0">
                <a:solidFill>
                  <a:srgbClr val="006600"/>
                </a:solidFill>
              </a:rPr>
              <a:t> начальные знания о труде </a:t>
            </a:r>
          </a:p>
          <a:p>
            <a:pPr>
              <a:buFont typeface="Courier New" pitchFamily="49" charset="0"/>
              <a:buChar char="o"/>
            </a:pPr>
            <a:endParaRPr lang="ru-RU" dirty="0" smtClean="0">
              <a:solidFill>
                <a:srgbClr val="006600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ru-RU" dirty="0" smtClean="0">
                <a:solidFill>
                  <a:srgbClr val="006600"/>
                </a:solidFill>
              </a:rPr>
              <a:t> элементарные трудовые навыки</a:t>
            </a:r>
            <a:endParaRPr lang="ru-RU" dirty="0">
              <a:solidFill>
                <a:srgbClr val="006600"/>
              </a:solidFill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4357686" y="1857364"/>
            <a:ext cx="4286280" cy="4286280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Courier New" pitchFamily="49" charset="0"/>
              <a:buChar char="o"/>
            </a:pPr>
            <a:r>
              <a:rPr lang="ru-RU" dirty="0" smtClean="0">
                <a:solidFill>
                  <a:srgbClr val="006600"/>
                </a:solidFill>
              </a:rPr>
              <a:t> умения обосновывать цель деятельности с учетом общественных потребностей</a:t>
            </a:r>
          </a:p>
          <a:p>
            <a:pPr>
              <a:buFont typeface="Courier New" pitchFamily="49" charset="0"/>
              <a:buChar char="o"/>
            </a:pPr>
            <a:endParaRPr lang="ru-RU" dirty="0" smtClean="0">
              <a:solidFill>
                <a:srgbClr val="006600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ru-RU" dirty="0" smtClean="0">
                <a:solidFill>
                  <a:srgbClr val="006600"/>
                </a:solidFill>
              </a:rPr>
              <a:t> находить и обрабатывать необходимую информацию </a:t>
            </a:r>
          </a:p>
          <a:p>
            <a:pPr>
              <a:buFont typeface="Courier New" pitchFamily="49" charset="0"/>
              <a:buChar char="o"/>
            </a:pPr>
            <a:endParaRPr lang="ru-RU" dirty="0" smtClean="0">
              <a:solidFill>
                <a:srgbClr val="006600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ru-RU" dirty="0" smtClean="0">
                <a:solidFill>
                  <a:srgbClr val="006600"/>
                </a:solidFill>
              </a:rPr>
              <a:t> сотрудничать в коллективе</a:t>
            </a:r>
          </a:p>
          <a:p>
            <a:pPr>
              <a:buFont typeface="Courier New" pitchFamily="49" charset="0"/>
              <a:buChar char="o"/>
            </a:pPr>
            <a:endParaRPr lang="ru-RU" dirty="0" smtClean="0">
              <a:solidFill>
                <a:srgbClr val="006600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ru-RU" dirty="0" smtClean="0">
                <a:solidFill>
                  <a:srgbClr val="006600"/>
                </a:solidFill>
              </a:rPr>
              <a:t> объективно оценивать свои профессиональные возможности и уметь соотносить их с реальной обстановкой на рынке труда</a:t>
            </a:r>
            <a:endParaRPr lang="ru-RU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571604" y="6356350"/>
            <a:ext cx="7286676" cy="365125"/>
          </a:xfrm>
        </p:spPr>
        <p:txBody>
          <a:bodyPr/>
          <a:lstStyle/>
          <a:p>
            <a:r>
              <a:rPr lang="ru-RU" sz="1600" dirty="0" smtClean="0"/>
              <a:t>Учитель ТО Краматорской ООШ № 15 Новикова Яна Владимировна</a:t>
            </a:r>
            <a:endParaRPr lang="ru-RU" sz="1600" dirty="0"/>
          </a:p>
        </p:txBody>
      </p:sp>
      <p:sp>
        <p:nvSpPr>
          <p:cNvPr id="7" name="Овал 6"/>
          <p:cNvSpPr/>
          <p:nvPr/>
        </p:nvSpPr>
        <p:spPr>
          <a:xfrm>
            <a:off x="3214678" y="357166"/>
            <a:ext cx="3771920" cy="914400"/>
          </a:xfrm>
          <a:prstGeom prst="ellipse">
            <a:avLst/>
          </a:prstGeom>
          <a:solidFill>
            <a:srgbClr val="ECF9E3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ОБУЧЕНИЕ БУДЕТ УСПЕШНЫМ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571604" y="1714488"/>
            <a:ext cx="7072362" cy="2343160"/>
          </a:xfrm>
          <a:prstGeom prst="ellipse">
            <a:avLst/>
          </a:prstGeom>
          <a:solidFill>
            <a:srgbClr val="ECF9E3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E5880D"/>
                </a:solidFill>
              </a:rPr>
              <a:t>ЕСЛИ ЗНАНИЯ И УМЕНИЯ УСВАИВАЮТСЯ УЧАЩИМИСЯ В СТРОГОЙ ПОСЛЕДОВАТЕЛЬНОСТИ, ПОСТЕПЕННО, В ПОРЯДКЕ ВОЗРАСТАЮЩЕЙ ТРУДНОСТИ</a:t>
            </a:r>
            <a:endParaRPr lang="ru-RU" sz="2000" dirty="0">
              <a:solidFill>
                <a:srgbClr val="E5880D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000232" y="4643446"/>
            <a:ext cx="6143668" cy="1285884"/>
          </a:xfrm>
          <a:prstGeom prst="ellipse">
            <a:avLst/>
          </a:prstGeom>
          <a:solidFill>
            <a:srgbClr val="ECF9E3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EB67CF"/>
                </a:solidFill>
              </a:rPr>
              <a:t>ОТ «НЕЗНАНИЯ» К «ЗНАНИЮ», </a:t>
            </a:r>
          </a:p>
          <a:p>
            <a:pPr algn="ctr"/>
            <a:r>
              <a:rPr lang="ru-RU" dirty="0" smtClean="0">
                <a:solidFill>
                  <a:srgbClr val="EB67CF"/>
                </a:solidFill>
              </a:rPr>
              <a:t>ОТ «НЕУМЕНИЯ» К «УМЕНИЮ»</a:t>
            </a:r>
            <a:endParaRPr lang="ru-RU" dirty="0">
              <a:solidFill>
                <a:srgbClr val="EB67CF"/>
              </a:solidFill>
            </a:endParaRPr>
          </a:p>
        </p:txBody>
      </p:sp>
      <p:sp>
        <p:nvSpPr>
          <p:cNvPr id="11" name="Нашивка 10"/>
          <p:cNvSpPr/>
          <p:nvPr/>
        </p:nvSpPr>
        <p:spPr>
          <a:xfrm rot="5400000">
            <a:off x="4885754" y="1257858"/>
            <a:ext cx="428628" cy="484632"/>
          </a:xfrm>
          <a:prstGeom prst="chevron">
            <a:avLst/>
          </a:prstGeom>
          <a:solidFill>
            <a:srgbClr val="FFFF00">
              <a:alpha val="26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Нашивка 11"/>
          <p:cNvSpPr/>
          <p:nvPr/>
        </p:nvSpPr>
        <p:spPr>
          <a:xfrm rot="5400000">
            <a:off x="4857752" y="4071942"/>
            <a:ext cx="484632" cy="484632"/>
          </a:xfrm>
          <a:prstGeom prst="chevron">
            <a:avLst/>
          </a:prstGeom>
          <a:solidFill>
            <a:srgbClr val="FFFF00">
              <a:alpha val="26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85918" y="642918"/>
            <a:ext cx="6851671" cy="557216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8000"/>
                </a:solidFill>
                <a:effectLst/>
                <a:latin typeface="Calibri" pitchFamily="34" charset="0"/>
                <a:cs typeface="Calibri" pitchFamily="34" charset="0"/>
              </a:rPr>
              <a:t>Мы </a:t>
            </a:r>
            <a:r>
              <a:rPr lang="ru-RU" sz="2800" dirty="0" smtClean="0">
                <a:solidFill>
                  <a:srgbClr val="008000"/>
                </a:solidFill>
                <a:effectLst/>
                <a:latin typeface="Calibri" pitchFamily="34" charset="0"/>
                <a:cs typeface="Calibri" pitchFamily="34" charset="0"/>
              </a:rPr>
              <a:t>хорошо знаем, </a:t>
            </a:r>
            <a:r>
              <a:rPr lang="ru-RU" sz="2800" dirty="0" smtClean="0">
                <a:solidFill>
                  <a:srgbClr val="008000"/>
                </a:solidFill>
                <a:effectLst/>
                <a:latin typeface="Calibri" pitchFamily="34" charset="0"/>
                <a:cs typeface="Calibri" pitchFamily="34" charset="0"/>
              </a:rPr>
              <a:t>насколько </a:t>
            </a:r>
            <a:r>
              <a:rPr lang="ru-RU" sz="2800" dirty="0" smtClean="0">
                <a:solidFill>
                  <a:srgbClr val="008000"/>
                </a:solidFill>
                <a:effectLst/>
                <a:latin typeface="Calibri" pitchFamily="34" charset="0"/>
                <a:cs typeface="Calibri" pitchFamily="34" charset="0"/>
              </a:rPr>
              <a:t>веселее и счастливее живут люди, </a:t>
            </a:r>
            <a:r>
              <a:rPr lang="ru-RU" sz="2800" dirty="0" smtClean="0">
                <a:solidFill>
                  <a:srgbClr val="008000"/>
                </a:solidFill>
                <a:effectLst/>
                <a:latin typeface="Calibri" pitchFamily="34" charset="0"/>
                <a:cs typeface="Calibri" pitchFamily="34" charset="0"/>
              </a:rPr>
              <a:t>которые </a:t>
            </a:r>
            <a:r>
              <a:rPr lang="ru-RU" sz="2800" dirty="0" smtClean="0">
                <a:solidFill>
                  <a:srgbClr val="008000"/>
                </a:solidFill>
                <a:effectLst/>
                <a:latin typeface="Calibri" pitchFamily="34" charset="0"/>
                <a:cs typeface="Calibri" pitchFamily="34" charset="0"/>
              </a:rPr>
              <a:t>многое умеют делать, </a:t>
            </a:r>
            <a:r>
              <a:rPr lang="ru-RU" sz="2800" dirty="0" smtClean="0">
                <a:solidFill>
                  <a:srgbClr val="008000"/>
                </a:solidFill>
                <a:effectLst/>
                <a:latin typeface="Calibri" pitchFamily="34" charset="0"/>
                <a:cs typeface="Calibri" pitchFamily="34" charset="0"/>
              </a:rPr>
              <a:t>у </a:t>
            </a:r>
            <a:r>
              <a:rPr lang="ru-RU" sz="2800" dirty="0" smtClean="0">
                <a:solidFill>
                  <a:srgbClr val="008000"/>
                </a:solidFill>
                <a:effectLst/>
                <a:latin typeface="Calibri" pitchFamily="34" charset="0"/>
                <a:cs typeface="Calibri" pitchFamily="34" charset="0"/>
              </a:rPr>
              <a:t>которых все удается и спорится, которые не потеряются ни при каких обстоятельствах. </a:t>
            </a:r>
          </a:p>
          <a:p>
            <a:r>
              <a:rPr lang="ru-RU" sz="2800" dirty="0" smtClean="0">
                <a:solidFill>
                  <a:srgbClr val="008000"/>
                </a:solidFill>
                <a:effectLst/>
                <a:latin typeface="Calibri" pitchFamily="34" charset="0"/>
                <a:cs typeface="Calibri" pitchFamily="34" charset="0"/>
              </a:rPr>
              <a:t>И наоборот, </a:t>
            </a:r>
            <a:r>
              <a:rPr lang="ru-RU" sz="2800" dirty="0" smtClean="0">
                <a:solidFill>
                  <a:srgbClr val="008000"/>
                </a:solidFill>
                <a:effectLst/>
                <a:latin typeface="Calibri" pitchFamily="34" charset="0"/>
                <a:cs typeface="Calibri" pitchFamily="34" charset="0"/>
              </a:rPr>
              <a:t>всегда </a:t>
            </a:r>
            <a:r>
              <a:rPr lang="ru-RU" sz="2800" dirty="0" smtClean="0">
                <a:solidFill>
                  <a:srgbClr val="008000"/>
                </a:solidFill>
                <a:effectLst/>
                <a:latin typeface="Calibri" pitchFamily="34" charset="0"/>
                <a:cs typeface="Calibri" pitchFamily="34" charset="0"/>
              </a:rPr>
              <a:t>вызывают нашу жалость те люди, </a:t>
            </a:r>
            <a:r>
              <a:rPr lang="ru-RU" sz="2800" dirty="0" smtClean="0">
                <a:solidFill>
                  <a:srgbClr val="008000"/>
                </a:solidFill>
                <a:effectLst/>
                <a:latin typeface="Calibri" pitchFamily="34" charset="0"/>
                <a:cs typeface="Calibri" pitchFamily="34" charset="0"/>
              </a:rPr>
              <a:t>которые </a:t>
            </a:r>
            <a:r>
              <a:rPr lang="ru-RU" sz="2800" dirty="0" smtClean="0">
                <a:solidFill>
                  <a:srgbClr val="008000"/>
                </a:solidFill>
                <a:effectLst/>
                <a:latin typeface="Calibri" pitchFamily="34" charset="0"/>
                <a:cs typeface="Calibri" pitchFamily="34" charset="0"/>
              </a:rPr>
              <a:t>перед каждым пустяком становятся в </a:t>
            </a:r>
            <a:r>
              <a:rPr lang="ru-RU" sz="2800" dirty="0" smtClean="0">
                <a:solidFill>
                  <a:srgbClr val="008000"/>
                </a:solidFill>
                <a:effectLst/>
                <a:latin typeface="Calibri" pitchFamily="34" charset="0"/>
                <a:cs typeface="Calibri" pitchFamily="34" charset="0"/>
              </a:rPr>
              <a:t>тупик.</a:t>
            </a:r>
          </a:p>
          <a:p>
            <a:endParaRPr lang="ru-RU" sz="2800" dirty="0" smtClean="0">
              <a:solidFill>
                <a:srgbClr val="008000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r>
              <a:rPr lang="ru-RU" sz="2800" dirty="0" smtClean="0">
                <a:solidFill>
                  <a:srgbClr val="008000"/>
                </a:solidFill>
                <a:effectLst/>
                <a:latin typeface="Calibri" pitchFamily="34" charset="0"/>
                <a:cs typeface="Calibri" pitchFamily="34" charset="0"/>
              </a:rPr>
              <a:t>                                                    А.С. Макаренко</a:t>
            </a:r>
            <a:endParaRPr lang="ru-RU" sz="2800" dirty="0">
              <a:solidFill>
                <a:srgbClr val="008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ТО Краматорской ЗОШ № !5 Новикова Я.В.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571604" y="6356350"/>
            <a:ext cx="7286676" cy="365125"/>
          </a:xfrm>
        </p:spPr>
        <p:txBody>
          <a:bodyPr/>
          <a:lstStyle/>
          <a:p>
            <a:r>
              <a:rPr lang="ru-RU" sz="1600" dirty="0" smtClean="0"/>
              <a:t>Учитель ТО Краматорской ООШ № 15 Новикова Яна Владимировна</a:t>
            </a:r>
            <a:endParaRPr lang="ru-RU" sz="1600" dirty="0"/>
          </a:p>
        </p:txBody>
      </p:sp>
      <p:sp>
        <p:nvSpPr>
          <p:cNvPr id="9" name="Шестиугольник 8"/>
          <p:cNvSpPr/>
          <p:nvPr/>
        </p:nvSpPr>
        <p:spPr>
          <a:xfrm>
            <a:off x="1571604" y="642918"/>
            <a:ext cx="3500462" cy="1700218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Творческая личность </a:t>
            </a:r>
            <a:r>
              <a:rPr lang="ru-RU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- </a:t>
            </a:r>
            <a:r>
              <a:rPr lang="ru-RU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важнейшая цель всего процесса обучения и воспитания.</a:t>
            </a:r>
            <a:endParaRPr lang="ru-RU" b="1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Шестиугольник 9"/>
          <p:cNvSpPr/>
          <p:nvPr/>
        </p:nvSpPr>
        <p:spPr>
          <a:xfrm>
            <a:off x="5286380" y="642918"/>
            <a:ext cx="3500462" cy="1700218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Без формирования способности к эстетическому творчеству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не добиться всестороннего развития личности.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1857356" y="2714620"/>
            <a:ext cx="6715172" cy="1500198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Центральное место в эстетической творческой способности занимает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эстетический вкус, эмоции. 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Шестиугольник 11"/>
          <p:cNvSpPr/>
          <p:nvPr/>
        </p:nvSpPr>
        <p:spPr>
          <a:xfrm>
            <a:off x="1785918" y="4572008"/>
            <a:ext cx="6786610" cy="1214446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Все эти факторы являются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мощными стимуляторами творчества</a:t>
            </a:r>
            <a:r>
              <a:rPr lang="ru-RU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  <a:endParaRPr lang="ru-RU" sz="20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571604" y="6356350"/>
            <a:ext cx="7286676" cy="365125"/>
          </a:xfrm>
        </p:spPr>
        <p:txBody>
          <a:bodyPr/>
          <a:lstStyle/>
          <a:p>
            <a:r>
              <a:rPr lang="ru-RU" sz="1600" dirty="0" smtClean="0"/>
              <a:t>Учитель ТО Краматорской ООШ № 15 Новикова Яна Владимировна</a:t>
            </a:r>
            <a:endParaRPr lang="ru-RU" sz="1600" dirty="0"/>
          </a:p>
        </p:txBody>
      </p:sp>
      <p:sp>
        <p:nvSpPr>
          <p:cNvPr id="4" name="Лента лицом вверх 3"/>
          <p:cNvSpPr/>
          <p:nvPr/>
        </p:nvSpPr>
        <p:spPr>
          <a:xfrm>
            <a:off x="1428728" y="500042"/>
            <a:ext cx="7429552" cy="612648"/>
          </a:xfrm>
          <a:prstGeom prst="ribbon2">
            <a:avLst>
              <a:gd name="adj1" fmla="val 21949"/>
              <a:gd name="adj2" fmla="val 7500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СТРУКТУРА ТВОРЧЕСКОГО ПРОЦЕССА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1714480" y="1357298"/>
          <a:ext cx="7000924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429256" y="5572140"/>
            <a:ext cx="33291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solidFill>
                  <a:srgbClr val="008000"/>
                </a:solidFill>
              </a:rPr>
              <a:t>Энгельмейер</a:t>
            </a:r>
            <a:r>
              <a:rPr lang="ru-RU" sz="2800" dirty="0" smtClean="0">
                <a:solidFill>
                  <a:srgbClr val="008000"/>
                </a:solidFill>
              </a:rPr>
              <a:t> П.К. </a:t>
            </a:r>
            <a:endParaRPr lang="ru-RU" sz="28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424171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F0ECF27-1DEE-4C43-8D5F-7ED269F62F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1087</TotalTime>
  <Words>1277</Words>
  <Application>Microsoft Office PowerPoint</Application>
  <PresentationFormat>Экран (4:3)</PresentationFormat>
  <Paragraphs>222</Paragraphs>
  <Slides>32</Slides>
  <Notes>30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TS102424171</vt:lpstr>
      <vt:lpstr>Дизайн-студия</vt:lpstr>
      <vt:lpstr>Чем легче ребенку дается обучение, тем сильнее проявляется стремление! </vt:lpstr>
      <vt:lpstr>Слайд 3</vt:lpstr>
      <vt:lpstr>образовательная область «Технология» решает следующие задачи </vt:lpstr>
      <vt:lpstr>Результатом обучения должны стать 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Декоративно-прикладное искусство (от латинского deco — украшаю) —   широкий раздел искусства, который охватывает различные отрасли творческой деятельности, направленной на создание художественных изделий с  утилитарными и художественными функциями.   Собирательный термин, условно объединяет два обширных рода искусств: декоративное и прикладное.  </vt:lpstr>
      <vt:lpstr>Слайд 17</vt:lpstr>
      <vt:lpstr>Основные виды  декоративно-прикладного искусства  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Дизайн-студия</dc:title>
  <dc:creator>Янусик</dc:creator>
  <cp:lastModifiedBy>Янусик</cp:lastModifiedBy>
  <cp:revision>108</cp:revision>
  <dcterms:created xsi:type="dcterms:W3CDTF">2014-01-28T19:06:03Z</dcterms:created>
  <dcterms:modified xsi:type="dcterms:W3CDTF">2014-02-06T00:06:37Z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TC024241719991</vt:lpwstr>
  </property>
</Properties>
</file>