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72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83ED6-E100-4708-B700-6D0345CCD19B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Плахута В.В.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A1D8D-153A-42A0-8922-95AC87907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45194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D9D71-BF92-48DB-B67B-513E913315E7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Плахута В.В.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4B30A-DCA2-42DF-B768-753116989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13807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4B30A-DCA2-42DF-B768-7531169893DC}" type="slidenum">
              <a:rPr lang="ru-RU" smtClean="0"/>
              <a:t>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Плахута В.В.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41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Плахута В.В.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14B30A-DCA2-42DF-B768-7531169893D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858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6382-BF80-4A81-827E-5B635595CE8A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817E-742A-46F9-A5FE-504D641A71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800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6382-BF80-4A81-827E-5B635595CE8A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817E-742A-46F9-A5FE-504D641A71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028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6382-BF80-4A81-827E-5B635595CE8A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817E-742A-46F9-A5FE-504D641A71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983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6382-BF80-4A81-827E-5B635595CE8A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817E-742A-46F9-A5FE-504D641A71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5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6382-BF80-4A81-827E-5B635595CE8A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817E-742A-46F9-A5FE-504D641A71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256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6382-BF80-4A81-827E-5B635595CE8A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817E-742A-46F9-A5FE-504D641A71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432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6382-BF80-4A81-827E-5B635595CE8A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817E-742A-46F9-A5FE-504D641A71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871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6382-BF80-4A81-827E-5B635595CE8A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817E-742A-46F9-A5FE-504D641A71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39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6382-BF80-4A81-827E-5B635595CE8A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817E-742A-46F9-A5FE-504D641A71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276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6382-BF80-4A81-827E-5B635595CE8A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817E-742A-46F9-A5FE-504D641A71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929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6382-BF80-4A81-827E-5B635595CE8A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817E-742A-46F9-A5FE-504D641A71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282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4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B6382-BF80-4A81-827E-5B635595CE8A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7817E-742A-46F9-A5FE-504D641A71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010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907754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Мастер - класс 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пальчиковая игрушка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Обезьянка – символ Нового года!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Подготовила учитель ОШ№12</a:t>
            </a:r>
          </a:p>
          <a:p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Плахута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Валентина Викторовна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7625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Ход работы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/>
              <a:t>6.	Улыбка вышивается красным акрилом швом «назад игла».</a:t>
            </a:r>
            <a:endParaRPr lang="ru-RU" sz="4000" b="1" dirty="0"/>
          </a:p>
        </p:txBody>
      </p:sp>
      <p:pic>
        <p:nvPicPr>
          <p:cNvPr id="7170" name="Picture 2" descr="C:\Users\user\Desktop\мк обезьянка\5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844824"/>
            <a:ext cx="40386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6228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Ход работы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ru-RU" sz="3600" b="1" dirty="0" smtClean="0"/>
              <a:t>7. Пришить </a:t>
            </a:r>
            <a:r>
              <a:rPr lang="ru-RU" sz="3600" b="1" dirty="0"/>
              <a:t>ручки потайным швом так, чтобы не было видно с лицевой стороны. Указательные пальчики смотрят вверх.</a:t>
            </a:r>
          </a:p>
          <a:p>
            <a:endParaRPr lang="ru-RU" dirty="0"/>
          </a:p>
        </p:txBody>
      </p:sp>
      <p:pic>
        <p:nvPicPr>
          <p:cNvPr id="8194" name="Picture 2" descr="C:\Users\user\Desktop\мк обезьянка\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060848"/>
            <a:ext cx="40386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831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Ход работы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400" b="1" dirty="0" smtClean="0"/>
              <a:t>8.	К животику с изнаночной стороны пришить шнурок для ног.</a:t>
            </a:r>
            <a:endParaRPr lang="ru-RU" sz="4400" b="1" dirty="0"/>
          </a:p>
        </p:txBody>
      </p:sp>
      <p:pic>
        <p:nvPicPr>
          <p:cNvPr id="9218" name="Picture 2" descr="C:\Users\user\Desktop\мк обезьянка\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916832"/>
            <a:ext cx="40386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0171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Ход работы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7484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 smtClean="0"/>
              <a:t>9.	На спинке снизу пришить «крестиком» хвост .</a:t>
            </a:r>
            <a:endParaRPr lang="ru-RU" sz="4800" b="1" dirty="0"/>
          </a:p>
        </p:txBody>
      </p:sp>
      <p:pic>
        <p:nvPicPr>
          <p:cNvPr id="6" name="Picture 2" descr="C:\Users\user\Desktop\мк обезьянка\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916832"/>
            <a:ext cx="40386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66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Ход работы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/>
              <a:t>10.	Соединить 2 детали - перед и спинку «петельным» швом.</a:t>
            </a:r>
            <a:endParaRPr lang="ru-RU" sz="4000" b="1" dirty="0"/>
          </a:p>
        </p:txBody>
      </p:sp>
      <p:pic>
        <p:nvPicPr>
          <p:cNvPr id="11266" name="Picture 2" descr="C:\Users\user\Desktop\мк обезьянка\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916832"/>
            <a:ext cx="40386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8027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Ход работы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200" b="1" dirty="0" smtClean="0"/>
              <a:t>11.	На задней лапке сделать небольшое отверстие и вставить в лапки шнурки. Обратить внимание на расположение пальчиков.   Завязать шнурок на концах и края опалить.</a:t>
            </a:r>
            <a:endParaRPr lang="ru-RU" sz="3200" b="1" dirty="0"/>
          </a:p>
        </p:txBody>
      </p:sp>
      <p:pic>
        <p:nvPicPr>
          <p:cNvPr id="12290" name="Picture 2" descr="C:\Users\user\Desktop\мк обезьянка\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060848"/>
            <a:ext cx="40386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50189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Ход работы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600" b="1" dirty="0" smtClean="0"/>
              <a:t>12.	Если ваша обезьянка будет елочной игрушкой – на голове сделайте петельку и обметайте ее петельным швом.</a:t>
            </a:r>
            <a:endParaRPr lang="ru-RU" sz="3600" b="1" dirty="0"/>
          </a:p>
        </p:txBody>
      </p:sp>
      <p:pic>
        <p:nvPicPr>
          <p:cNvPr id="13314" name="Picture 2" descr="C:\Users\user\Desktop\мк обезьянка\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060848"/>
            <a:ext cx="40386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6900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Счастливого Нового года!!!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4338" name="Picture 2" descr="C:\Users\user\Desktop\мк обезьянка\1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1666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Материалы, инструменты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Фетр коричневого цвета</a:t>
            </a:r>
          </a:p>
          <a:p>
            <a:r>
              <a:rPr lang="ru-RU" b="1" dirty="0"/>
              <a:t>Салфетка вискозная желтого цвета</a:t>
            </a:r>
          </a:p>
          <a:p>
            <a:r>
              <a:rPr lang="ru-RU" b="1" dirty="0"/>
              <a:t>Шнурок длиной 15 см</a:t>
            </a:r>
          </a:p>
          <a:p>
            <a:r>
              <a:rPr lang="ru-RU" b="1" dirty="0"/>
              <a:t>Акриловые нитки для вышивания черного и красного цвета</a:t>
            </a:r>
          </a:p>
          <a:p>
            <a:r>
              <a:rPr lang="ru-RU" b="1" dirty="0"/>
              <a:t>Нитки швейные желтого и коричневого </a:t>
            </a:r>
            <a:r>
              <a:rPr lang="ru-RU" b="1" dirty="0" smtClean="0"/>
              <a:t>цвета</a:t>
            </a:r>
            <a:endParaRPr lang="ru-RU" b="1" dirty="0"/>
          </a:p>
          <a:p>
            <a:r>
              <a:rPr lang="ru-RU" b="1" dirty="0" smtClean="0"/>
              <a:t>Игла, ножницы, зажигалка.</a:t>
            </a:r>
          </a:p>
          <a:p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78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Используемые швы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«назад игла», </a:t>
            </a:r>
            <a:endParaRPr lang="ru-RU" b="1" dirty="0" smtClean="0"/>
          </a:p>
          <a:p>
            <a:r>
              <a:rPr lang="ru-RU" b="1" dirty="0" smtClean="0"/>
              <a:t>«</a:t>
            </a:r>
            <a:r>
              <a:rPr lang="ru-RU" b="1" dirty="0"/>
              <a:t>французский узелок», </a:t>
            </a:r>
            <a:endParaRPr lang="ru-RU" b="1" dirty="0" smtClean="0"/>
          </a:p>
          <a:p>
            <a:r>
              <a:rPr lang="ru-RU" b="1" dirty="0" smtClean="0"/>
              <a:t>«</a:t>
            </a:r>
            <a:r>
              <a:rPr lang="ru-RU" b="1" dirty="0"/>
              <a:t>петельный», </a:t>
            </a:r>
            <a:endParaRPr lang="ru-RU" b="1" dirty="0" smtClean="0"/>
          </a:p>
          <a:p>
            <a:r>
              <a:rPr lang="ru-RU" b="1" dirty="0" smtClean="0"/>
              <a:t>«</a:t>
            </a:r>
            <a:r>
              <a:rPr lang="ru-RU" b="1" dirty="0"/>
              <a:t>потайной», </a:t>
            </a:r>
            <a:endParaRPr lang="ru-RU" b="1" dirty="0" smtClean="0"/>
          </a:p>
          <a:p>
            <a:r>
              <a:rPr lang="ru-RU" b="1" dirty="0" smtClean="0"/>
              <a:t>«</a:t>
            </a:r>
            <a:r>
              <a:rPr lang="ru-RU" b="1" dirty="0"/>
              <a:t>гладьевой», </a:t>
            </a:r>
            <a:endParaRPr lang="ru-RU" b="1" dirty="0" smtClean="0"/>
          </a:p>
          <a:p>
            <a:r>
              <a:rPr lang="ru-RU" b="1" dirty="0" smtClean="0"/>
              <a:t>«</a:t>
            </a:r>
            <a:r>
              <a:rPr lang="ru-RU" b="1" dirty="0"/>
              <a:t>крест».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5136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Выкройка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user\Desktop\мк обезьянка\1 (2)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" t="18046"/>
          <a:stretch/>
        </p:blipFill>
        <p:spPr bwMode="auto">
          <a:xfrm>
            <a:off x="2555776" y="1556792"/>
            <a:ext cx="3960439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9855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Ход работы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 smtClean="0"/>
              <a:t>1. Обвести детали по контуру, вырезать.</a:t>
            </a:r>
            <a:endParaRPr lang="ru-RU" sz="5400" dirty="0"/>
          </a:p>
        </p:txBody>
      </p:sp>
      <p:pic>
        <p:nvPicPr>
          <p:cNvPr id="2050" name="Picture 2" descr="C:\Users\user\Desktop\мк обезьянка\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19" y="1484784"/>
            <a:ext cx="2976331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мк обезьянка\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789040"/>
            <a:ext cx="3619376" cy="271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5630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Ход работы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000" b="1" dirty="0" smtClean="0"/>
              <a:t>2. Швом «назад иглу» пришить мордочку и ,не отрезая нить, сразу пришить ушки «петельным» стежком.</a:t>
            </a:r>
            <a:endParaRPr lang="ru-RU" sz="4000" b="1" dirty="0"/>
          </a:p>
        </p:txBody>
      </p:sp>
      <p:pic>
        <p:nvPicPr>
          <p:cNvPr id="3074" name="Picture 2" descr="C:\Users\user\Desktop\мк обезьянка\3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412776"/>
            <a:ext cx="3236168" cy="242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Desktop\мк обезьянка\3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789040"/>
            <a:ext cx="3475360" cy="2606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1571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Ход работы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400" b="1" dirty="0" smtClean="0"/>
              <a:t>3.	Пришить брюшко и, по желанию, вышить </a:t>
            </a:r>
            <a:r>
              <a:rPr lang="ru-RU" sz="4400" b="1" dirty="0" err="1" smtClean="0"/>
              <a:t>пупик</a:t>
            </a:r>
            <a:r>
              <a:rPr lang="ru-RU" sz="4400" b="1" dirty="0" smtClean="0"/>
              <a:t> «французским узелком».</a:t>
            </a:r>
            <a:endParaRPr lang="ru-RU" sz="4400" b="1" dirty="0"/>
          </a:p>
        </p:txBody>
      </p:sp>
      <p:pic>
        <p:nvPicPr>
          <p:cNvPr id="4098" name="Picture 2" descr="C:\Users\user\Desktop\мк обезьянка\3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132856"/>
            <a:ext cx="40386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1338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Ход работы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dirty="0" smtClean="0"/>
              <a:t>4.	На мордочке отметить носик – треугольник и вышить акриловыми нитками «</a:t>
            </a:r>
            <a:r>
              <a:rPr lang="ru-RU" sz="3600" b="1" dirty="0" err="1" smtClean="0"/>
              <a:t>гладьевым</a:t>
            </a:r>
            <a:r>
              <a:rPr lang="ru-RU" sz="3600" b="1" dirty="0" smtClean="0"/>
              <a:t>» швом.</a:t>
            </a:r>
            <a:endParaRPr lang="ru-RU" sz="3600" b="1" dirty="0"/>
          </a:p>
        </p:txBody>
      </p:sp>
      <p:pic>
        <p:nvPicPr>
          <p:cNvPr id="5122" name="Picture 2" descr="C:\Users\user\Desktop\мк обезьянка\3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988840"/>
            <a:ext cx="40386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6214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Ход работы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dirty="0" smtClean="0"/>
              <a:t>5. Глазки </a:t>
            </a:r>
            <a:r>
              <a:rPr lang="ru-RU" sz="3600" b="1" dirty="0"/>
              <a:t>можно вышить этим же черным акрилом «французским узелком» или пришить бисеринку.</a:t>
            </a:r>
          </a:p>
        </p:txBody>
      </p:sp>
      <p:pic>
        <p:nvPicPr>
          <p:cNvPr id="6146" name="Picture 2" descr="C:\Users\user\Desktop\мк обезьянка\4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988840"/>
            <a:ext cx="40386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47498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190</Words>
  <Application>Microsoft Office PowerPoint</Application>
  <PresentationFormat>Экран (4:3)</PresentationFormat>
  <Paragraphs>48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Мастер - класс  пальчиковая игрушка Обезьянка – символ Нового года!</vt:lpstr>
      <vt:lpstr>Материалы, инструменты</vt:lpstr>
      <vt:lpstr>Используемые швы</vt:lpstr>
      <vt:lpstr>Выкройка</vt:lpstr>
      <vt:lpstr>Ход работы</vt:lpstr>
      <vt:lpstr>Ход работы</vt:lpstr>
      <vt:lpstr>Ход работы</vt:lpstr>
      <vt:lpstr>Ход работы</vt:lpstr>
      <vt:lpstr>Ход работы</vt:lpstr>
      <vt:lpstr>Ход работы</vt:lpstr>
      <vt:lpstr>Ход работы</vt:lpstr>
      <vt:lpstr>Ход работы</vt:lpstr>
      <vt:lpstr>Ход работы</vt:lpstr>
      <vt:lpstr>Ход работы</vt:lpstr>
      <vt:lpstr>Ход работы</vt:lpstr>
      <vt:lpstr>Ход работы</vt:lpstr>
      <vt:lpstr>Счастливого Нового года!!!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класс  пальчиковая игрушка обезьянка</dc:title>
  <dc:creator>user</dc:creator>
  <cp:lastModifiedBy>user</cp:lastModifiedBy>
  <cp:revision>5</cp:revision>
  <dcterms:created xsi:type="dcterms:W3CDTF">2015-11-19T20:17:23Z</dcterms:created>
  <dcterms:modified xsi:type="dcterms:W3CDTF">2015-11-20T18:30:20Z</dcterms:modified>
</cp:coreProperties>
</file>